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7AFFB9B-9FB8-469E-96F9-4D32314110B6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99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1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2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9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49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8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2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2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6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22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5BB1C6-BF8F-4481-8AB2-603A1C8A90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09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 </a:t>
            </a:r>
            <a:r>
              <a:rPr lang="en-US" dirty="0" smtClean="0"/>
              <a:t>messages for FGC awareness </a:t>
            </a:r>
            <a:endParaRPr lang="fr-F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668185"/>
            <a:ext cx="2597699" cy="218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82930"/>
            <a:ext cx="10954512" cy="6172200"/>
          </a:xfrm>
        </p:spPr>
        <p:txBody>
          <a:bodyPr>
            <a:normAutofit/>
          </a:bodyPr>
          <a:lstStyle/>
          <a:p>
            <a:pPr algn="ctr"/>
            <a:endParaRPr lang="en-US" sz="3500" i="1" dirty="0" smtClean="0"/>
          </a:p>
          <a:p>
            <a:pPr algn="ctr"/>
            <a:endParaRPr lang="en-US" sz="3500" i="1" dirty="0"/>
          </a:p>
          <a:p>
            <a:pPr algn="ctr"/>
            <a:r>
              <a:rPr lang="en-US" sz="3500" i="1" dirty="0" smtClean="0"/>
              <a:t>“ </a:t>
            </a:r>
            <a:r>
              <a:rPr lang="en-US" sz="3500" i="1" dirty="0" err="1" smtClean="0"/>
              <a:t>Ho’heey</a:t>
            </a:r>
            <a:r>
              <a:rPr lang="en-US" sz="3500" i="1" dirty="0" smtClean="0"/>
              <a:t>! </a:t>
            </a:r>
            <a:r>
              <a:rPr lang="en-US" sz="3500" i="1" dirty="0" err="1" smtClean="0"/>
              <a:t>Miyuu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Caado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dhaqameedkani</a:t>
            </a:r>
            <a:r>
              <a:rPr lang="en-US" sz="3500" i="1" dirty="0" smtClean="0"/>
              <a:t> I </a:t>
            </a:r>
            <a:r>
              <a:rPr lang="en-US" sz="3500" i="1" dirty="0" err="1" smtClean="0"/>
              <a:t>heeray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dhib</a:t>
            </a:r>
            <a:r>
              <a:rPr lang="en-US" sz="3500" i="1" dirty="0" smtClean="0"/>
              <a:t> iyo </a:t>
            </a:r>
            <a:r>
              <a:rPr lang="en-US" sz="3500" i="1" dirty="0" err="1" smtClean="0"/>
              <a:t>Caafimaad</a:t>
            </a:r>
            <a:r>
              <a:rPr lang="en-US" sz="3500" i="1" dirty="0" err="1"/>
              <a:t>-</a:t>
            </a:r>
            <a:r>
              <a:rPr lang="en-US" sz="3500" i="1" dirty="0" err="1" smtClean="0"/>
              <a:t>darro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abuuray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Miyuu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halaagay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Naftayda</a:t>
            </a:r>
            <a:r>
              <a:rPr lang="en-US" sz="3500" i="1" dirty="0" smtClean="0"/>
              <a:t>. </a:t>
            </a:r>
            <a:r>
              <a:rPr lang="en-US" sz="3500" i="1" dirty="0" err="1" smtClean="0"/>
              <a:t>Aynu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Joojinno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r>
              <a:rPr lang="en-US" sz="3500" i="1" dirty="0" smtClean="0"/>
              <a:t>”</a:t>
            </a:r>
          </a:p>
          <a:p>
            <a:pPr algn="ctr"/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25221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701" y="225690"/>
            <a:ext cx="9720072" cy="7822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Community Message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900"/>
            <a:ext cx="12052300" cy="58547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500" i="1" dirty="0"/>
              <a:t> </a:t>
            </a:r>
            <a:endParaRPr lang="fr-FR" sz="3500" i="1" dirty="0"/>
          </a:p>
          <a:p>
            <a:pPr lvl="0" algn="ctr"/>
            <a:r>
              <a:rPr lang="en-US" sz="3500" i="1" dirty="0" smtClean="0"/>
              <a:t>“ </a:t>
            </a:r>
            <a:r>
              <a:rPr lang="en-US" sz="3500" i="1" dirty="0" err="1" smtClean="0"/>
              <a:t>Bulsho-yahay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bal</a:t>
            </a:r>
            <a:r>
              <a:rPr lang="en-US" sz="3500" i="1" dirty="0" smtClean="0"/>
              <a:t> ha la </a:t>
            </a:r>
            <a:r>
              <a:rPr lang="en-US" sz="3500" i="1" dirty="0" err="1" smtClean="0"/>
              <a:t>i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dhibee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Maxaan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dheefay</a:t>
            </a:r>
            <a:r>
              <a:rPr lang="en-US" sz="3500" i="1" dirty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?”</a:t>
            </a:r>
          </a:p>
          <a:p>
            <a:pPr lvl="0" algn="ctr"/>
            <a:r>
              <a:rPr lang="en-US" sz="3800" i="1" dirty="0" smtClean="0"/>
              <a:t> </a:t>
            </a:r>
            <a:r>
              <a:rPr lang="en-US" sz="3800" i="1" dirty="0" err="1" smtClean="0"/>
              <a:t>Aynu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Joojinno</a:t>
            </a:r>
            <a:r>
              <a:rPr lang="en-US" sz="3800" i="1" dirty="0" smtClean="0"/>
              <a:t> </a:t>
            </a:r>
            <a:r>
              <a:rPr lang="en-US" sz="3800" i="1" dirty="0" err="1"/>
              <a:t>Gudninka</a:t>
            </a:r>
            <a:r>
              <a:rPr lang="en-US" sz="3800" i="1" dirty="0"/>
              <a:t> </a:t>
            </a:r>
            <a:r>
              <a:rPr lang="en-US" sz="3800" i="1" dirty="0" err="1" smtClean="0"/>
              <a:t>Hablaha</a:t>
            </a:r>
            <a:endParaRPr lang="en-US" sz="3800" i="1" dirty="0" smtClean="0"/>
          </a:p>
          <a:p>
            <a:pPr lvl="0" algn="ctr"/>
            <a:endParaRPr lang="en-US" sz="3800" i="1" dirty="0" smtClean="0"/>
          </a:p>
          <a:p>
            <a:pPr lvl="0" algn="ctr"/>
            <a:endParaRPr lang="en-US" sz="3800" i="1" dirty="0" smtClean="0"/>
          </a:p>
          <a:p>
            <a:pPr algn="ctr"/>
            <a:r>
              <a:rPr lang="en-US" sz="3800" i="1" dirty="0" smtClean="0"/>
              <a:t>“(</a:t>
            </a:r>
            <a:r>
              <a:rPr lang="en-US" sz="3800" i="1" dirty="0" err="1" smtClean="0">
                <a:solidFill>
                  <a:srgbClr val="00B0F0"/>
                </a:solidFill>
              </a:rPr>
              <a:t>Qofka</a:t>
            </a:r>
            <a:r>
              <a:rPr lang="en-US" sz="3800" i="1" dirty="0" smtClean="0">
                <a:solidFill>
                  <a:srgbClr val="00B0F0"/>
                </a:solidFill>
              </a:rPr>
              <a:t> </a:t>
            </a:r>
            <a:r>
              <a:rPr lang="en-US" sz="3800" i="1" dirty="0" err="1">
                <a:solidFill>
                  <a:srgbClr val="00B0F0"/>
                </a:solidFill>
              </a:rPr>
              <a:t>qof</a:t>
            </a:r>
            <a:r>
              <a:rPr lang="en-US" sz="3800" i="1" dirty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badbaadiya</a:t>
            </a:r>
            <a:r>
              <a:rPr lang="en-US" sz="3800" i="1" dirty="0" smtClean="0">
                <a:solidFill>
                  <a:srgbClr val="00B0F0"/>
                </a:solidFill>
              </a:rPr>
              <a:t>, wuxuu </a:t>
            </a:r>
            <a:r>
              <a:rPr lang="en-US" sz="3800" i="1" dirty="0">
                <a:solidFill>
                  <a:srgbClr val="00B0F0"/>
                </a:solidFill>
              </a:rPr>
              <a:t>la mid </a:t>
            </a:r>
            <a:r>
              <a:rPr lang="en-US" sz="3800" i="1" dirty="0" err="1">
                <a:solidFill>
                  <a:srgbClr val="00B0F0"/>
                </a:solidFill>
              </a:rPr>
              <a:t>yahay</a:t>
            </a:r>
            <a:r>
              <a:rPr lang="en-US" sz="3800" i="1" dirty="0">
                <a:solidFill>
                  <a:srgbClr val="00B0F0"/>
                </a:solidFill>
              </a:rPr>
              <a:t> </a:t>
            </a:r>
            <a:r>
              <a:rPr lang="en-US" sz="3800" i="1" dirty="0" err="1">
                <a:solidFill>
                  <a:srgbClr val="00B0F0"/>
                </a:solidFill>
              </a:rPr>
              <a:t>qof</a:t>
            </a:r>
            <a:r>
              <a:rPr lang="en-US" sz="3800" i="1" dirty="0">
                <a:solidFill>
                  <a:srgbClr val="00B0F0"/>
                </a:solidFill>
              </a:rPr>
              <a:t> </a:t>
            </a:r>
            <a:r>
              <a:rPr lang="en-US" sz="3800" i="1" dirty="0" err="1">
                <a:solidFill>
                  <a:srgbClr val="00B0F0"/>
                </a:solidFill>
              </a:rPr>
              <a:t>dadka</a:t>
            </a:r>
            <a:r>
              <a:rPr lang="en-US" sz="3800" i="1" dirty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aduunka</a:t>
            </a:r>
            <a:r>
              <a:rPr lang="en-US" sz="3800" i="1" dirty="0" smtClean="0">
                <a:solidFill>
                  <a:srgbClr val="00B0F0"/>
                </a:solidFill>
              </a:rPr>
              <a:t> </a:t>
            </a:r>
            <a:r>
              <a:rPr lang="en-US" sz="3800" i="1" dirty="0" err="1">
                <a:solidFill>
                  <a:srgbClr val="00B0F0"/>
                </a:solidFill>
              </a:rPr>
              <a:t>oo</a:t>
            </a:r>
            <a:r>
              <a:rPr lang="en-US" sz="3800" i="1" dirty="0">
                <a:solidFill>
                  <a:srgbClr val="00B0F0"/>
                </a:solidFill>
              </a:rPr>
              <a:t> </a:t>
            </a:r>
            <a:r>
              <a:rPr lang="en-US" sz="3800" i="1" dirty="0" err="1">
                <a:solidFill>
                  <a:srgbClr val="00B0F0"/>
                </a:solidFill>
              </a:rPr>
              <a:t>dhan</a:t>
            </a:r>
            <a:r>
              <a:rPr lang="en-US" sz="3800" i="1" dirty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badbaadiyay</a:t>
            </a:r>
            <a:r>
              <a:rPr lang="en-US" sz="3800" i="1" dirty="0" smtClean="0">
                <a:solidFill>
                  <a:srgbClr val="00B0F0"/>
                </a:solidFill>
              </a:rPr>
              <a:t>, )”</a:t>
            </a:r>
          </a:p>
          <a:p>
            <a:pPr algn="ctr"/>
            <a:r>
              <a:rPr lang="en-US" sz="3800" i="1" dirty="0" smtClean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Aynu</a:t>
            </a:r>
            <a:r>
              <a:rPr lang="en-US" sz="3800" i="1" dirty="0" smtClean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si</a:t>
            </a:r>
            <a:r>
              <a:rPr lang="en-US" sz="3800" i="1" dirty="0" smtClean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wada</a:t>
            </a:r>
            <a:r>
              <a:rPr lang="en-US" sz="3800" i="1" dirty="0" smtClean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Jir</a:t>
            </a:r>
            <a:r>
              <a:rPr lang="en-US" sz="3800" i="1" dirty="0" smtClean="0">
                <a:solidFill>
                  <a:srgbClr val="00B0F0"/>
                </a:solidFill>
              </a:rPr>
              <a:t> ah u </a:t>
            </a:r>
            <a:r>
              <a:rPr lang="en-US" sz="3800" i="1" dirty="0" err="1" smtClean="0">
                <a:solidFill>
                  <a:srgbClr val="00B0F0"/>
                </a:solidFill>
              </a:rPr>
              <a:t>joojinno</a:t>
            </a:r>
            <a:r>
              <a:rPr lang="en-US" sz="3800" i="1" dirty="0" smtClean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gudniinka</a:t>
            </a:r>
            <a:r>
              <a:rPr lang="en-US" sz="3800" i="1" dirty="0" smtClean="0">
                <a:solidFill>
                  <a:srgbClr val="00B0F0"/>
                </a:solidFill>
              </a:rPr>
              <a:t> </a:t>
            </a:r>
            <a:r>
              <a:rPr lang="en-US" sz="3800" i="1" dirty="0" err="1" smtClean="0">
                <a:solidFill>
                  <a:srgbClr val="00B0F0"/>
                </a:solidFill>
              </a:rPr>
              <a:t>hablaha</a:t>
            </a:r>
            <a:r>
              <a:rPr lang="en-US" sz="3800" i="1" dirty="0" smtClean="0">
                <a:solidFill>
                  <a:srgbClr val="00B0F0"/>
                </a:solidFill>
              </a:rPr>
              <a:t>. </a:t>
            </a:r>
          </a:p>
          <a:p>
            <a:pPr algn="ctr"/>
            <a:r>
              <a:rPr lang="en-US" sz="3800" i="1" dirty="0" smtClean="0">
                <a:solidFill>
                  <a:srgbClr val="00B0F0"/>
                </a:solidFill>
              </a:rPr>
              <a:t>???????????????</a:t>
            </a:r>
          </a:p>
          <a:p>
            <a:pPr algn="ctr"/>
            <a:endParaRPr lang="en-US" sz="3800" i="1" dirty="0">
              <a:solidFill>
                <a:srgbClr val="FF0000"/>
              </a:solidFill>
            </a:endParaRPr>
          </a:p>
          <a:p>
            <a:pPr algn="ctr"/>
            <a:endParaRPr lang="en-US" sz="3800" i="1" dirty="0" smtClean="0"/>
          </a:p>
          <a:p>
            <a:pPr algn="ctr"/>
            <a:endParaRPr lang="fr-FR" sz="3500" i="1" dirty="0"/>
          </a:p>
          <a:p>
            <a:pPr lvl="0" algn="ctr"/>
            <a:r>
              <a:rPr lang="en-US" sz="3500" i="1" dirty="0" smtClean="0"/>
              <a:t> </a:t>
            </a:r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2992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19000" cy="6858000"/>
          </a:xfrm>
        </p:spPr>
        <p:txBody>
          <a:bodyPr>
            <a:normAutofit/>
          </a:bodyPr>
          <a:lstStyle/>
          <a:p>
            <a:pPr lvl="0" algn="ctr"/>
            <a:r>
              <a:rPr lang="en-US" sz="4000" i="1" dirty="0"/>
              <a:t> </a:t>
            </a:r>
            <a:endParaRPr lang="fr-FR" sz="4000" i="1" dirty="0"/>
          </a:p>
          <a:p>
            <a:pPr algn="ctr"/>
            <a:r>
              <a:rPr lang="en-US" sz="4000" i="1" dirty="0" smtClean="0"/>
              <a:t>“</a:t>
            </a:r>
            <a:r>
              <a:rPr lang="en-US" sz="4000" i="1" dirty="0" err="1" smtClean="0"/>
              <a:t>Gudniinka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habluhu</a:t>
            </a:r>
            <a:r>
              <a:rPr lang="en-US" sz="4000" i="1" dirty="0"/>
              <a:t>, </a:t>
            </a:r>
            <a:r>
              <a:rPr lang="en-US" sz="4000" i="1" dirty="0" err="1"/>
              <a:t>waa</a:t>
            </a:r>
            <a:r>
              <a:rPr lang="en-US" sz="4000" i="1" dirty="0"/>
              <a:t> </a:t>
            </a:r>
            <a:r>
              <a:rPr lang="en-US" sz="4000" i="1" dirty="0" err="1"/>
              <a:t>dhagar</a:t>
            </a:r>
            <a:r>
              <a:rPr lang="en-US" sz="4000" i="1" dirty="0"/>
              <a:t> </a:t>
            </a:r>
            <a:r>
              <a:rPr lang="en-US" sz="4000" i="1" dirty="0" err="1"/>
              <a:t>qarsoon</a:t>
            </a:r>
            <a:r>
              <a:rPr lang="en-US" sz="4000" i="1" dirty="0"/>
              <a:t>, </a:t>
            </a:r>
            <a:r>
              <a:rPr lang="en-US" sz="4000" i="1" dirty="0" err="1" smtClean="0"/>
              <a:t>oo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dhimasho</a:t>
            </a:r>
            <a:r>
              <a:rPr lang="en-US" sz="4000" i="1" dirty="0" smtClean="0"/>
              <a:t> iyo  </a:t>
            </a:r>
            <a:r>
              <a:rPr lang="en-US" sz="4000" i="1" dirty="0" err="1" smtClean="0"/>
              <a:t>dhaawac</a:t>
            </a:r>
            <a:r>
              <a:rPr lang="en-US" sz="4000" i="1" dirty="0" smtClean="0"/>
              <a:t>  </a:t>
            </a:r>
            <a:r>
              <a:rPr lang="en-US" sz="4000" i="1" dirty="0" err="1" smtClean="0"/>
              <a:t>keenta</a:t>
            </a:r>
            <a:r>
              <a:rPr lang="en-US" sz="4000" i="1" dirty="0" smtClean="0"/>
              <a:t>”</a:t>
            </a:r>
          </a:p>
          <a:p>
            <a:pPr algn="ctr"/>
            <a:r>
              <a:rPr lang="en-US" sz="4000" i="1" dirty="0" err="1" smtClean="0"/>
              <a:t>Aynu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Joojinno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gudniinka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Hablaha</a:t>
            </a:r>
            <a:endParaRPr lang="en-US" sz="4000" i="1" dirty="0" smtClean="0"/>
          </a:p>
          <a:p>
            <a:pPr algn="ctr"/>
            <a:endParaRPr lang="en-US" sz="4000" i="1" dirty="0"/>
          </a:p>
          <a:p>
            <a:pPr algn="ctr"/>
            <a:r>
              <a:rPr lang="en-US" sz="4000" i="1" dirty="0" smtClean="0"/>
              <a:t>“</a:t>
            </a:r>
            <a:r>
              <a:rPr lang="en-US" sz="4000" i="1" dirty="0" err="1" smtClean="0">
                <a:solidFill>
                  <a:srgbClr val="FF0000"/>
                </a:solidFill>
              </a:rPr>
              <a:t>Gudniinka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Habluhu</a:t>
            </a:r>
            <a:r>
              <a:rPr lang="en-US" sz="4000" i="1" dirty="0" smtClean="0">
                <a:solidFill>
                  <a:srgbClr val="FF0000"/>
                </a:solidFill>
              </a:rPr>
              <a:t> Waa </a:t>
            </a:r>
            <a:r>
              <a:rPr lang="en-US" sz="4000" i="1" dirty="0" err="1" smtClean="0">
                <a:solidFill>
                  <a:srgbClr val="FF0000"/>
                </a:solidFill>
              </a:rPr>
              <a:t>dhibaato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Caafimaad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darro</a:t>
            </a:r>
            <a:r>
              <a:rPr lang="en-US" sz="4000" i="1" dirty="0" smtClean="0">
                <a:solidFill>
                  <a:srgbClr val="FF0000"/>
                </a:solidFill>
              </a:rPr>
              <a:t>, </a:t>
            </a:r>
            <a:r>
              <a:rPr lang="en-US" sz="4000" i="1" dirty="0" err="1" smtClean="0">
                <a:solidFill>
                  <a:srgbClr val="FF0000"/>
                </a:solidFill>
              </a:rPr>
              <a:t>oo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qof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walba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oo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bulshada</a:t>
            </a:r>
            <a:r>
              <a:rPr lang="en-US" sz="4000" i="1" dirty="0" smtClean="0">
                <a:solidFill>
                  <a:srgbClr val="FF0000"/>
                </a:solidFill>
              </a:rPr>
              <a:t> ah </a:t>
            </a:r>
            <a:r>
              <a:rPr lang="en-US" sz="4000" i="1" dirty="0" err="1" smtClean="0">
                <a:solidFill>
                  <a:srgbClr val="FF0000"/>
                </a:solidFill>
              </a:rPr>
              <a:t>taabatay</a:t>
            </a:r>
            <a:r>
              <a:rPr lang="en-US" sz="4000" i="1" dirty="0" smtClean="0"/>
              <a:t>”</a:t>
            </a:r>
          </a:p>
          <a:p>
            <a:pPr algn="ctr"/>
            <a:r>
              <a:rPr lang="en-US" sz="3600" i="1" dirty="0" smtClean="0"/>
              <a:t>Fadlan </a:t>
            </a:r>
            <a:r>
              <a:rPr lang="en-US" sz="3600" i="1" dirty="0" err="1" smtClean="0"/>
              <a:t>Aynu</a:t>
            </a:r>
            <a:r>
              <a:rPr lang="en-US" sz="3600" i="1" dirty="0" smtClean="0"/>
              <a:t> </a:t>
            </a:r>
            <a:r>
              <a:rPr lang="en-US" sz="3600" i="1" dirty="0"/>
              <a:t>Si Wada </a:t>
            </a:r>
            <a:r>
              <a:rPr lang="en-US" sz="3600" i="1" dirty="0" err="1" smtClean="0"/>
              <a:t>Jir</a:t>
            </a:r>
            <a:r>
              <a:rPr lang="en-US" sz="3600" i="1" dirty="0" smtClean="0"/>
              <a:t> ah </a:t>
            </a:r>
            <a:r>
              <a:rPr lang="en-US" sz="3600" i="1" dirty="0"/>
              <a:t>u </a:t>
            </a:r>
            <a:r>
              <a:rPr lang="en-US" sz="3600" i="1" dirty="0" err="1" smtClean="0"/>
              <a:t>Joojinno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Gabdhaha</a:t>
            </a:r>
            <a:r>
              <a:rPr lang="en-US" sz="3600" i="1" dirty="0" smtClean="0"/>
              <a:t> </a:t>
            </a:r>
            <a:endParaRPr lang="fr-FR" sz="3600" i="1" dirty="0"/>
          </a:p>
          <a:p>
            <a:pPr algn="ctr"/>
            <a:r>
              <a:rPr lang="en-US" sz="3600" i="1" dirty="0"/>
              <a:t> </a:t>
            </a:r>
            <a:endParaRPr lang="fr-FR" sz="3600" i="1" dirty="0"/>
          </a:p>
          <a:p>
            <a:pPr algn="ctr"/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31891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0200"/>
            <a:ext cx="12192000" cy="6527800"/>
          </a:xfrm>
        </p:spPr>
        <p:txBody>
          <a:bodyPr>
            <a:normAutofit/>
          </a:bodyPr>
          <a:lstStyle/>
          <a:p>
            <a:pPr algn="ctr"/>
            <a:endParaRPr lang="en-US" sz="3500" i="1" dirty="0" smtClean="0"/>
          </a:p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/>
              <a:t>habluhu</a:t>
            </a:r>
            <a:r>
              <a:rPr lang="en-US" sz="3500" i="1" dirty="0"/>
              <a:t> wuxuu </a:t>
            </a:r>
            <a:r>
              <a:rPr lang="en-US" sz="3500" i="1" dirty="0" err="1" smtClean="0"/>
              <a:t>sababaa</a:t>
            </a:r>
            <a:r>
              <a:rPr lang="en-US" sz="3500" i="1" dirty="0" smtClean="0"/>
              <a:t> </a:t>
            </a:r>
            <a:r>
              <a:rPr lang="en-US" sz="3500" i="1" dirty="0" err="1"/>
              <a:t>dhibaatooyin</a:t>
            </a:r>
            <a:r>
              <a:rPr lang="en-US" sz="3500" i="1" dirty="0"/>
              <a:t> </a:t>
            </a:r>
            <a:r>
              <a:rPr lang="en-US" sz="3500" i="1" dirty="0" err="1"/>
              <a:t>caafimaad</a:t>
            </a:r>
            <a:r>
              <a:rPr lang="en-US" sz="3500" i="1" dirty="0"/>
              <a:t> </a:t>
            </a:r>
            <a:r>
              <a:rPr lang="en-US" sz="3500" i="1" dirty="0" err="1"/>
              <a:t>oo</a:t>
            </a:r>
            <a:r>
              <a:rPr lang="en-US" sz="3500" i="1" dirty="0"/>
              <a:t> </a:t>
            </a:r>
            <a:r>
              <a:rPr lang="en-US" sz="3500" i="1" dirty="0" err="1"/>
              <a:t>tiro</a:t>
            </a:r>
            <a:r>
              <a:rPr lang="en-US" sz="3500" i="1" dirty="0"/>
              <a:t> </a:t>
            </a:r>
            <a:r>
              <a:rPr lang="en-US" sz="3500" i="1" dirty="0" err="1" smtClean="0"/>
              <a:t>badan</a:t>
            </a:r>
            <a:r>
              <a:rPr lang="en-US" sz="3500" i="1" dirty="0" smtClean="0"/>
              <a:t>”</a:t>
            </a:r>
          </a:p>
          <a:p>
            <a:pPr algn="ctr"/>
            <a:r>
              <a:rPr lang="en-US" sz="3500" i="1" dirty="0" smtClean="0"/>
              <a:t> </a:t>
            </a:r>
            <a:r>
              <a:rPr lang="en-US" sz="3500" i="1" dirty="0"/>
              <a:t>Fadlan </a:t>
            </a:r>
            <a:r>
              <a:rPr lang="en-US" sz="3500" i="1" dirty="0" err="1"/>
              <a:t>aan</a:t>
            </a:r>
            <a:r>
              <a:rPr lang="en-US" sz="3500" i="1" dirty="0"/>
              <a:t> </a:t>
            </a:r>
            <a:r>
              <a:rPr lang="en-US" sz="3500" i="1" dirty="0" err="1"/>
              <a:t>si</a:t>
            </a:r>
            <a:r>
              <a:rPr lang="en-US" sz="3500" i="1" dirty="0"/>
              <a:t> </a:t>
            </a:r>
            <a:r>
              <a:rPr lang="en-US" sz="3500" i="1" dirty="0" err="1"/>
              <a:t>wada</a:t>
            </a:r>
            <a:r>
              <a:rPr lang="en-US" sz="3500" i="1" dirty="0"/>
              <a:t> </a:t>
            </a:r>
            <a:r>
              <a:rPr lang="en-US" sz="3500" i="1" dirty="0" err="1" smtClean="0"/>
              <a:t>jir</a:t>
            </a:r>
            <a:r>
              <a:rPr lang="en-US" sz="3500" i="1" dirty="0" smtClean="0"/>
              <a:t> </a:t>
            </a:r>
            <a:r>
              <a:rPr lang="en-US" sz="3500" i="1" dirty="0"/>
              <a:t>ah u </a:t>
            </a:r>
            <a:r>
              <a:rPr lang="en-US" sz="3500" i="1" dirty="0" err="1" smtClean="0"/>
              <a:t>joojinno</a:t>
            </a:r>
            <a:endParaRPr lang="en-US" sz="3500" i="1" dirty="0" smtClean="0"/>
          </a:p>
          <a:p>
            <a:pPr algn="ctr"/>
            <a:endParaRPr lang="en-US" sz="3500" i="1" dirty="0" smtClean="0"/>
          </a:p>
          <a:p>
            <a:pPr algn="ctr"/>
            <a:r>
              <a:rPr lang="en-US" sz="3500" i="1" dirty="0" smtClean="0"/>
              <a:t>“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habuhu</a:t>
            </a:r>
            <a:r>
              <a:rPr lang="en-US" sz="3500" i="1" dirty="0" smtClean="0"/>
              <a:t> wuxuu </a:t>
            </a:r>
            <a:r>
              <a:rPr lang="en-US" sz="3500" i="1" dirty="0" err="1" smtClean="0"/>
              <a:t>sameeya</a:t>
            </a:r>
            <a:r>
              <a:rPr lang="en-US" sz="3500" i="1" dirty="0" err="1"/>
              <a:t>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dhaqaalaha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waxbarashada</a:t>
            </a:r>
            <a:r>
              <a:rPr lang="en-US" sz="3500" i="1" dirty="0" smtClean="0"/>
              <a:t>,  </a:t>
            </a:r>
            <a:r>
              <a:rPr lang="en-US" sz="3500" i="1" dirty="0" err="1"/>
              <a:t>c</a:t>
            </a:r>
            <a:r>
              <a:rPr lang="en-US" sz="3500" i="1" dirty="0" err="1" smtClean="0"/>
              <a:t>aafimaadka</a:t>
            </a:r>
            <a:r>
              <a:rPr lang="en-US" sz="3500" i="1" dirty="0" smtClean="0"/>
              <a:t> iyo </a:t>
            </a:r>
            <a:r>
              <a:rPr lang="en-US" sz="3500" i="1" dirty="0" err="1" smtClean="0"/>
              <a:t>farxadda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qoyska</a:t>
            </a:r>
            <a:r>
              <a:rPr lang="en-US" sz="3500" i="1" dirty="0" smtClean="0"/>
              <a:t>”</a:t>
            </a:r>
          </a:p>
          <a:p>
            <a:pPr algn="ctr"/>
            <a:r>
              <a:rPr lang="en-US" sz="3500" i="1" dirty="0" smtClean="0"/>
              <a:t> </a:t>
            </a:r>
            <a:r>
              <a:rPr lang="en-US" sz="3500" i="1" dirty="0" err="1"/>
              <a:t>A</a:t>
            </a:r>
            <a:r>
              <a:rPr lang="en-US" sz="3500" i="1" dirty="0" err="1" smtClean="0"/>
              <a:t>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si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wada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Jir</a:t>
            </a:r>
            <a:r>
              <a:rPr lang="en-US" sz="3500" i="1" dirty="0" smtClean="0"/>
              <a:t> ah u </a:t>
            </a:r>
            <a:r>
              <a:rPr lang="en-US" sz="3500" i="1" dirty="0" err="1" smtClean="0"/>
              <a:t>joojinno</a:t>
            </a:r>
            <a:r>
              <a:rPr lang="en-US" sz="3500" i="1" dirty="0" smtClean="0"/>
              <a:t>. 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298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371600"/>
            <a:ext cx="11950700" cy="5397500"/>
          </a:xfrm>
        </p:spPr>
        <p:txBody>
          <a:bodyPr>
            <a:normAutofit/>
          </a:bodyPr>
          <a:lstStyle/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Bulsho-yahay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haweenku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waa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dhibaato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Caafimaad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oo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aan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cidi</a:t>
            </a:r>
            <a:r>
              <a:rPr lang="en-US" sz="3500" i="1" dirty="0" smtClean="0"/>
              <a:t> la </a:t>
            </a:r>
            <a:r>
              <a:rPr lang="en-US" sz="3500" i="1" dirty="0" err="1" smtClean="0"/>
              <a:t>dareensanayn</a:t>
            </a:r>
            <a:r>
              <a:rPr lang="en-US" sz="3500" i="1" dirty="0" smtClean="0"/>
              <a:t>”</a:t>
            </a:r>
          </a:p>
          <a:p>
            <a:pPr algn="ctr"/>
            <a:r>
              <a:rPr lang="en-US" sz="3500" i="1" dirty="0" err="1"/>
              <a:t>A</a:t>
            </a:r>
            <a:r>
              <a:rPr lang="en-US" sz="3500" i="1" dirty="0" err="1" smtClean="0"/>
              <a:t>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Joojinno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endParaRPr lang="en-US" sz="3500" i="1" dirty="0" smtClean="0"/>
          </a:p>
          <a:p>
            <a:pPr algn="ctr"/>
            <a:endParaRPr lang="en-US" sz="3500" i="1" dirty="0"/>
          </a:p>
          <a:p>
            <a:pPr algn="ctr"/>
            <a:endParaRPr lang="en-US" sz="3500" i="1" dirty="0" smtClean="0"/>
          </a:p>
          <a:p>
            <a:pPr algn="ctr"/>
            <a:endParaRPr lang="en-US" sz="3500" i="1" dirty="0" smtClean="0"/>
          </a:p>
          <a:p>
            <a:pPr algn="ctr"/>
            <a:endParaRPr lang="en-US" sz="3500" i="1" dirty="0" smtClean="0"/>
          </a:p>
          <a:p>
            <a:pPr algn="ctr"/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33078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Religious </a:t>
            </a:r>
            <a:r>
              <a:rPr lang="en-US" b="1" dirty="0" smtClean="0"/>
              <a:t>leaders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1800"/>
            <a:ext cx="12065000" cy="5156200"/>
          </a:xfrm>
        </p:spPr>
        <p:txBody>
          <a:bodyPr>
            <a:normAutofit/>
          </a:bodyPr>
          <a:lstStyle/>
          <a:p>
            <a:pPr algn="ctr"/>
            <a:r>
              <a:rPr lang="en-US" sz="3000" i="1" dirty="0" smtClean="0"/>
              <a:t>“ </a:t>
            </a:r>
            <a:endParaRPr lang="en-US" sz="3000" i="1" dirty="0"/>
          </a:p>
          <a:p>
            <a:pPr algn="ctr"/>
            <a:r>
              <a:rPr lang="en-US" sz="3000" i="1" dirty="0" smtClean="0"/>
              <a:t>“</a:t>
            </a:r>
            <a:r>
              <a:rPr lang="en-US" sz="3000" i="1" dirty="0" err="1" smtClean="0"/>
              <a:t>Diinta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islaamku</a:t>
            </a:r>
            <a:r>
              <a:rPr lang="en-US" sz="3000" i="1" dirty="0" smtClean="0"/>
              <a:t> </a:t>
            </a:r>
            <a:r>
              <a:rPr lang="en-US" sz="3000" i="1" dirty="0" err="1"/>
              <a:t>waa</a:t>
            </a:r>
            <a:r>
              <a:rPr lang="en-US" sz="3000" i="1" dirty="0"/>
              <a:t> mid </a:t>
            </a:r>
            <a:r>
              <a:rPr lang="en-US" sz="3000" i="1" dirty="0" err="1"/>
              <a:t>ka</a:t>
            </a:r>
            <a:r>
              <a:rPr lang="en-US" sz="3000" i="1" dirty="0"/>
              <a:t> </a:t>
            </a:r>
            <a:r>
              <a:rPr lang="en-US" sz="3000" i="1" dirty="0" err="1"/>
              <a:t>soo</a:t>
            </a:r>
            <a:r>
              <a:rPr lang="en-US" sz="3000" i="1" dirty="0"/>
              <a:t> </a:t>
            </a:r>
            <a:r>
              <a:rPr lang="en-US" sz="3000" i="1" dirty="0" err="1" smtClean="0"/>
              <a:t>horjeedda</a:t>
            </a:r>
            <a:r>
              <a:rPr lang="en-US" sz="3000" i="1" dirty="0"/>
              <a:t>, wax </a:t>
            </a:r>
            <a:r>
              <a:rPr lang="en-US" sz="3000" i="1" dirty="0" err="1"/>
              <a:t>kasta</a:t>
            </a:r>
            <a:r>
              <a:rPr lang="en-US" sz="3000" i="1" dirty="0"/>
              <a:t> </a:t>
            </a:r>
            <a:r>
              <a:rPr lang="en-US" sz="3000" i="1" dirty="0" err="1"/>
              <a:t>oo</a:t>
            </a:r>
            <a:r>
              <a:rPr lang="en-US" sz="3000" i="1" dirty="0"/>
              <a:t> </a:t>
            </a:r>
            <a:r>
              <a:rPr lang="en-US" sz="3000" i="1" dirty="0" err="1"/>
              <a:t>khatar</a:t>
            </a:r>
            <a:r>
              <a:rPr lang="en-US" sz="3000" i="1" dirty="0"/>
              <a:t> </a:t>
            </a:r>
            <a:r>
              <a:rPr lang="en-US" sz="3000" i="1" dirty="0" err="1"/>
              <a:t>galinaya</a:t>
            </a:r>
            <a:r>
              <a:rPr lang="en-US" sz="3000" i="1" dirty="0"/>
              <a:t> </a:t>
            </a:r>
            <a:r>
              <a:rPr lang="en-US" sz="3000" i="1" dirty="0" err="1"/>
              <a:t>nafta</a:t>
            </a:r>
            <a:r>
              <a:rPr lang="en-US" sz="3000" i="1" dirty="0"/>
              <a:t> </a:t>
            </a:r>
            <a:r>
              <a:rPr lang="en-US" sz="3000" i="1" dirty="0" err="1" smtClean="0"/>
              <a:t>binu’aadamka</a:t>
            </a:r>
            <a:r>
              <a:rPr lang="en-US" sz="3000" i="1" dirty="0" smtClean="0"/>
              <a:t> “</a:t>
            </a:r>
          </a:p>
          <a:p>
            <a:pPr algn="ctr"/>
            <a:r>
              <a:rPr lang="en-US" sz="3000" i="1" dirty="0" err="1"/>
              <a:t>A</a:t>
            </a:r>
            <a:r>
              <a:rPr lang="en-US" sz="3000" i="1" dirty="0" err="1" smtClean="0"/>
              <a:t>ynu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joojinno</a:t>
            </a:r>
            <a:r>
              <a:rPr lang="en-US" sz="3000" i="1" dirty="0" smtClean="0"/>
              <a:t> </a:t>
            </a:r>
            <a:r>
              <a:rPr lang="en-US" sz="3000" i="1" dirty="0" err="1"/>
              <a:t>G</a:t>
            </a:r>
            <a:r>
              <a:rPr lang="en-US" sz="3000" i="1" dirty="0" err="1" smtClean="0"/>
              <a:t>udniinka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Hablaheenna</a:t>
            </a:r>
            <a:r>
              <a:rPr lang="en-US" sz="3000" i="1" dirty="0" smtClean="0"/>
              <a:t>”. </a:t>
            </a:r>
          </a:p>
          <a:p>
            <a:pPr algn="ctr"/>
            <a:endParaRPr lang="en-US" sz="3200" i="1" dirty="0" smtClean="0"/>
          </a:p>
          <a:p>
            <a:pPr algn="ctr"/>
            <a:r>
              <a:rPr lang="en-US" sz="3200" i="1" dirty="0" smtClean="0"/>
              <a:t>“</a:t>
            </a:r>
            <a:r>
              <a:rPr lang="en-US" sz="3200" i="1" dirty="0" err="1" smtClean="0"/>
              <a:t>Qur’aanka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Ilaahay</a:t>
            </a:r>
            <a:r>
              <a:rPr lang="en-US" sz="3200" i="1" dirty="0" smtClean="0"/>
              <a:t> wuxuu </a:t>
            </a:r>
            <a:r>
              <a:rPr lang="en-US" sz="3200" i="1" dirty="0" err="1"/>
              <a:t>ku</a:t>
            </a:r>
            <a:r>
              <a:rPr lang="en-US" sz="3200" i="1" dirty="0"/>
              <a:t> </a:t>
            </a:r>
            <a:r>
              <a:rPr lang="en-US" sz="3200" i="1" dirty="0" err="1" smtClean="0"/>
              <a:t>sheegay</a:t>
            </a:r>
            <a:r>
              <a:rPr lang="en-US" sz="3200" i="1" dirty="0"/>
              <a:t> </a:t>
            </a:r>
            <a:r>
              <a:rPr lang="en-US" sz="3200" i="1" dirty="0" smtClean="0"/>
              <a:t> </a:t>
            </a:r>
            <a:r>
              <a:rPr lang="en-US" sz="3200" i="1" dirty="0"/>
              <a:t>in </a:t>
            </a:r>
            <a:r>
              <a:rPr lang="en-US" sz="3200" i="1" dirty="0" err="1" smtClean="0"/>
              <a:t>binu-aadamka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uu</a:t>
            </a:r>
            <a:r>
              <a:rPr lang="en-US" sz="3200" i="1" dirty="0" smtClean="0"/>
              <a:t> u </a:t>
            </a:r>
            <a:r>
              <a:rPr lang="en-US" sz="3200" i="1" dirty="0" err="1"/>
              <a:t>abuuray</a:t>
            </a:r>
            <a:r>
              <a:rPr lang="en-US" sz="3200" i="1" dirty="0"/>
              <a:t> </a:t>
            </a:r>
            <a:r>
              <a:rPr lang="en-US" sz="3200" i="1" dirty="0" err="1"/>
              <a:t>sida</a:t>
            </a:r>
            <a:r>
              <a:rPr lang="en-US" sz="3200" i="1" dirty="0"/>
              <a:t> </a:t>
            </a:r>
            <a:r>
              <a:rPr lang="en-US" sz="3200" i="1" dirty="0" err="1"/>
              <a:t>ugu</a:t>
            </a:r>
            <a:r>
              <a:rPr lang="en-US" sz="3200" i="1" dirty="0"/>
              <a:t> </a:t>
            </a:r>
            <a:r>
              <a:rPr lang="en-US" sz="3200" i="1" dirty="0" err="1"/>
              <a:t>quruxda</a:t>
            </a:r>
            <a:r>
              <a:rPr lang="en-US" sz="3200" i="1" dirty="0"/>
              <a:t> </a:t>
            </a:r>
            <a:r>
              <a:rPr lang="en-US" sz="3200" i="1" dirty="0" err="1" smtClean="0"/>
              <a:t>badan</a:t>
            </a:r>
            <a:r>
              <a:rPr lang="en-US" sz="3200" i="1" dirty="0" smtClean="0"/>
              <a:t>” </a:t>
            </a:r>
          </a:p>
          <a:p>
            <a:pPr algn="ctr"/>
            <a:r>
              <a:rPr lang="en-US" sz="3200" i="1" dirty="0" err="1" smtClean="0"/>
              <a:t>Aynu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Joojinno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Gudniinka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Hablaha</a:t>
            </a:r>
            <a:endParaRPr lang="en-US" sz="3200" i="1" dirty="0" smtClean="0"/>
          </a:p>
          <a:p>
            <a:pPr marL="0" indent="0" algn="ctr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878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06055"/>
            <a:ext cx="10665645" cy="581943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Dhawrsanaanta</a:t>
            </a:r>
            <a:r>
              <a:rPr lang="en-US" sz="3500" i="1" dirty="0" smtClean="0"/>
              <a:t> </a:t>
            </a:r>
            <a:r>
              <a:rPr lang="en-US" sz="3500" i="1" dirty="0" err="1"/>
              <a:t>inantu</a:t>
            </a:r>
            <a:r>
              <a:rPr lang="en-US" sz="3500" i="1" dirty="0"/>
              <a:t> </a:t>
            </a:r>
            <a:r>
              <a:rPr lang="en-US" sz="3500" i="1" dirty="0" err="1"/>
              <a:t>waxa</a:t>
            </a:r>
            <a:r>
              <a:rPr lang="en-US" sz="3500" i="1" dirty="0"/>
              <a:t> ay </a:t>
            </a:r>
            <a:r>
              <a:rPr lang="en-US" sz="3500" i="1" dirty="0" err="1"/>
              <a:t>ku</a:t>
            </a:r>
            <a:r>
              <a:rPr lang="en-US" sz="3500" i="1" dirty="0"/>
              <a:t> </a:t>
            </a:r>
            <a:r>
              <a:rPr lang="en-US" sz="3500" i="1" dirty="0" err="1" smtClean="0"/>
              <a:t>jirtaa</a:t>
            </a:r>
            <a:r>
              <a:rPr lang="en-US" sz="3500" i="1" dirty="0" smtClean="0"/>
              <a:t> </a:t>
            </a:r>
            <a:r>
              <a:rPr lang="en-US" sz="3500" i="1" dirty="0" err="1"/>
              <a:t>ku</a:t>
            </a:r>
            <a:r>
              <a:rPr lang="en-US" sz="3500" i="1" dirty="0"/>
              <a:t> </a:t>
            </a:r>
            <a:r>
              <a:rPr lang="en-US" sz="3500" i="1" dirty="0" err="1" smtClean="0"/>
              <a:t>dhaqanka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diinta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Islaamka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ee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maaha</a:t>
            </a:r>
            <a:r>
              <a:rPr lang="en-US" sz="3500" i="1" dirty="0" smtClean="0"/>
              <a:t> </a:t>
            </a:r>
            <a:r>
              <a:rPr lang="en-US" sz="3500" i="1" dirty="0" err="1"/>
              <a:t>G</a:t>
            </a:r>
            <a:r>
              <a:rPr lang="en-US" sz="3500" i="1" dirty="0" err="1" smtClean="0"/>
              <a:t>udniinka</a:t>
            </a:r>
            <a:r>
              <a:rPr lang="en-US" sz="3500" i="1" dirty="0" smtClean="0"/>
              <a:t>”</a:t>
            </a:r>
          </a:p>
          <a:p>
            <a:pPr algn="ctr"/>
            <a:r>
              <a:rPr lang="en-US" sz="3500" i="1" dirty="0" err="1"/>
              <a:t>A</a:t>
            </a:r>
            <a:r>
              <a:rPr lang="en-US" sz="3500" i="1" dirty="0" err="1" smtClean="0"/>
              <a:t>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joojinno</a:t>
            </a:r>
            <a:r>
              <a:rPr lang="en-US" sz="3500" i="1" dirty="0" smtClean="0"/>
              <a:t> </a:t>
            </a:r>
            <a:r>
              <a:rPr lang="en-US" sz="3500" i="1" dirty="0" err="1"/>
              <a:t>G</a:t>
            </a:r>
            <a:r>
              <a:rPr lang="en-US" sz="3500" i="1" dirty="0" err="1" smtClean="0"/>
              <a:t>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endParaRPr lang="en-US" sz="3500" i="1" dirty="0" smtClean="0"/>
          </a:p>
          <a:p>
            <a:pPr algn="ctr"/>
            <a:endParaRPr lang="en-US" sz="3500" i="1" dirty="0" smtClean="0"/>
          </a:p>
          <a:p>
            <a:pPr algn="ctr"/>
            <a:r>
              <a:rPr lang="en-US" sz="3600" i="1" dirty="0" smtClean="0"/>
              <a:t>“</a:t>
            </a:r>
            <a:r>
              <a:rPr lang="en-US" sz="3600" i="1" dirty="0" err="1" smtClean="0"/>
              <a:t>Waxa</a:t>
            </a:r>
            <a:r>
              <a:rPr lang="en-US" sz="3600" i="1" dirty="0" smtClean="0"/>
              <a:t> </a:t>
            </a:r>
            <a:r>
              <a:rPr lang="en-US" sz="3600" i="1" dirty="0" err="1"/>
              <a:t>ku</a:t>
            </a:r>
            <a:r>
              <a:rPr lang="en-US" sz="3600" i="1" dirty="0"/>
              <a:t> </a:t>
            </a:r>
            <a:r>
              <a:rPr lang="en-US" sz="3600" i="1" dirty="0" err="1"/>
              <a:t>dayasho</a:t>
            </a:r>
            <a:r>
              <a:rPr lang="en-US" sz="3600" i="1" dirty="0"/>
              <a:t> </a:t>
            </a:r>
            <a:r>
              <a:rPr lang="en-US" sz="3600" i="1" dirty="0" err="1"/>
              <a:t>mudan</a:t>
            </a:r>
            <a:r>
              <a:rPr lang="en-US" sz="3600" i="1" dirty="0"/>
              <a:t> </a:t>
            </a:r>
            <a:r>
              <a:rPr lang="en-US" sz="3600" i="1" dirty="0" err="1"/>
              <a:t>dhaqankii</a:t>
            </a:r>
            <a:r>
              <a:rPr lang="en-US" sz="3600" i="1" dirty="0"/>
              <a:t> </a:t>
            </a:r>
            <a:r>
              <a:rPr lang="en-US" sz="3600" i="1" dirty="0" err="1" smtClean="0"/>
              <a:t>suubanaheenna</a:t>
            </a:r>
            <a:r>
              <a:rPr lang="en-US" sz="3600" i="1" dirty="0" smtClean="0"/>
              <a:t> </a:t>
            </a:r>
            <a:r>
              <a:rPr lang="en-US" sz="3600" i="1" dirty="0"/>
              <a:t>CSW, </a:t>
            </a:r>
            <a:r>
              <a:rPr lang="en-US" sz="3600" i="1" dirty="0" err="1" smtClean="0"/>
              <a:t>Gudniinku</a:t>
            </a:r>
            <a:r>
              <a:rPr lang="en-US" sz="3600" i="1" dirty="0" smtClean="0"/>
              <a:t> </a:t>
            </a:r>
            <a:r>
              <a:rPr lang="en-US" sz="3600" i="1" dirty="0" err="1"/>
              <a:t>waa</a:t>
            </a:r>
            <a:r>
              <a:rPr lang="en-US" sz="3600" i="1" dirty="0"/>
              <a:t> </a:t>
            </a:r>
            <a:r>
              <a:rPr lang="en-US" sz="3600" i="1" dirty="0" err="1"/>
              <a:t>caado</a:t>
            </a:r>
            <a:r>
              <a:rPr lang="en-US" sz="3600" i="1" dirty="0"/>
              <a:t> </a:t>
            </a:r>
            <a:r>
              <a:rPr lang="en-US" sz="3600" i="1" dirty="0" err="1" smtClean="0"/>
              <a:t>dhaqameed</a:t>
            </a:r>
            <a:r>
              <a:rPr lang="en-US" sz="3600" i="1" dirty="0" smtClean="0"/>
              <a:t> </a:t>
            </a:r>
            <a:r>
              <a:rPr lang="en-US" sz="3600" i="1" dirty="0" err="1"/>
              <a:t>aan</a:t>
            </a:r>
            <a:r>
              <a:rPr lang="en-US" sz="3600" i="1" dirty="0"/>
              <a:t> </a:t>
            </a:r>
            <a:r>
              <a:rPr lang="en-US" sz="3600" i="1" dirty="0" err="1"/>
              <a:t>faa’ido</a:t>
            </a:r>
            <a:r>
              <a:rPr lang="en-US" sz="3600" i="1" dirty="0"/>
              <a:t> u </a:t>
            </a:r>
            <a:r>
              <a:rPr lang="en-US" sz="3600" i="1" dirty="0" err="1" smtClean="0"/>
              <a:t>lahayn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hablaheenna</a:t>
            </a:r>
            <a:r>
              <a:rPr lang="en-US" sz="3600" i="1" dirty="0" smtClean="0"/>
              <a:t>”</a:t>
            </a:r>
          </a:p>
          <a:p>
            <a:pPr algn="ctr"/>
            <a:r>
              <a:rPr lang="en-US" sz="3600" i="1" dirty="0" err="1" smtClean="0"/>
              <a:t>Faldan</a:t>
            </a:r>
            <a:r>
              <a:rPr lang="en-US" sz="3600" i="1" dirty="0" smtClean="0"/>
              <a:t> </a:t>
            </a:r>
            <a:r>
              <a:rPr lang="en-US" sz="3600" i="1" dirty="0" err="1"/>
              <a:t>aynu</a:t>
            </a:r>
            <a:r>
              <a:rPr lang="en-US" sz="3600" i="1" dirty="0"/>
              <a:t> </a:t>
            </a:r>
            <a:r>
              <a:rPr lang="en-US" sz="3600" i="1" dirty="0" err="1" smtClean="0"/>
              <a:t>joojino</a:t>
            </a:r>
            <a:r>
              <a:rPr lang="en-US" sz="3600" i="1" dirty="0" smtClean="0"/>
              <a:t>”</a:t>
            </a:r>
          </a:p>
          <a:p>
            <a:pPr algn="ctr"/>
            <a:endParaRPr lang="en-US" sz="3600" i="1" dirty="0" smtClean="0"/>
          </a:p>
          <a:p>
            <a:pPr algn="ctr"/>
            <a:r>
              <a:rPr lang="en-US" sz="3600" i="1" dirty="0" smtClean="0"/>
              <a:t>“ </a:t>
            </a:r>
            <a:r>
              <a:rPr lang="en-US" sz="3600" i="1" dirty="0" err="1" smtClean="0"/>
              <a:t>Culimadu</a:t>
            </a:r>
            <a:r>
              <a:rPr lang="en-US" sz="3600" i="1" dirty="0"/>
              <a:t> </a:t>
            </a:r>
            <a:r>
              <a:rPr lang="en-US" sz="3600" i="1" dirty="0" err="1" smtClean="0"/>
              <a:t>waa</a:t>
            </a:r>
            <a:r>
              <a:rPr lang="en-US" sz="3600" i="1" dirty="0" smtClean="0"/>
              <a:t> </a:t>
            </a:r>
            <a:r>
              <a:rPr lang="en-US" sz="3600" i="1" dirty="0" err="1"/>
              <a:t>laf</a:t>
            </a:r>
            <a:r>
              <a:rPr lang="en-US" sz="3600" i="1" dirty="0"/>
              <a:t> </a:t>
            </a:r>
            <a:r>
              <a:rPr lang="en-US" sz="3600" i="1" dirty="0" err="1"/>
              <a:t>dhabarta</a:t>
            </a:r>
            <a:r>
              <a:rPr lang="en-US" sz="3600" i="1" dirty="0"/>
              <a:t> </a:t>
            </a:r>
            <a:r>
              <a:rPr lang="en-US" sz="3600" i="1" dirty="0" err="1" smtClean="0"/>
              <a:t>umadda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islaamka</a:t>
            </a:r>
            <a:r>
              <a:rPr lang="en-US" sz="3600" i="1" dirty="0" smtClean="0"/>
              <a:t> ah </a:t>
            </a:r>
            <a:r>
              <a:rPr lang="en-US" sz="3600" i="1" dirty="0"/>
              <a:t>iyo </a:t>
            </a:r>
            <a:r>
              <a:rPr lang="en-US" sz="3600" i="1" dirty="0" err="1" smtClean="0"/>
              <a:t>hoggaankooda</a:t>
            </a:r>
            <a:r>
              <a:rPr lang="en-US" sz="3600" i="1" dirty="0" smtClean="0"/>
              <a:t>- </a:t>
            </a:r>
            <a:r>
              <a:rPr lang="en-US" sz="3600" i="1" dirty="0" err="1"/>
              <a:t>Sheekh</a:t>
            </a:r>
            <a:r>
              <a:rPr lang="en-US" sz="3600" i="1" dirty="0"/>
              <a:t> </a:t>
            </a:r>
            <a:r>
              <a:rPr lang="en-US" sz="3600" i="1" dirty="0" err="1"/>
              <a:t>ka</a:t>
            </a:r>
            <a:r>
              <a:rPr lang="en-US" sz="3600" i="1" dirty="0"/>
              <a:t> </a:t>
            </a:r>
            <a:r>
              <a:rPr lang="en-US" sz="3600" i="1" dirty="0" err="1"/>
              <a:t>hadal</a:t>
            </a:r>
            <a:r>
              <a:rPr lang="en-US" sz="3600" i="1" dirty="0"/>
              <a:t> </a:t>
            </a:r>
            <a:r>
              <a:rPr lang="en-US" sz="3600" i="1" dirty="0" err="1"/>
              <a:t>oo</a:t>
            </a:r>
            <a:r>
              <a:rPr lang="en-US" sz="3600" i="1" dirty="0"/>
              <a:t> </a:t>
            </a:r>
            <a:r>
              <a:rPr lang="en-US" sz="3600" i="1" dirty="0" err="1"/>
              <a:t>ka</a:t>
            </a:r>
            <a:r>
              <a:rPr lang="en-US" sz="3600" i="1" dirty="0"/>
              <a:t> </a:t>
            </a:r>
            <a:r>
              <a:rPr lang="en-US" sz="3600" i="1" dirty="0" err="1"/>
              <a:t>qayb</a:t>
            </a:r>
            <a:r>
              <a:rPr lang="en-US" sz="3600" i="1" dirty="0"/>
              <a:t> </a:t>
            </a:r>
            <a:r>
              <a:rPr lang="en-US" sz="3600" i="1" dirty="0" err="1" smtClean="0"/>
              <a:t>qaado</a:t>
            </a:r>
            <a:r>
              <a:rPr lang="en-US" sz="3600" i="1" dirty="0" smtClean="0"/>
              <a:t> </a:t>
            </a:r>
            <a:r>
              <a:rPr lang="en-US" sz="3600" i="1" dirty="0" err="1"/>
              <a:t>joojinta</a:t>
            </a:r>
            <a:r>
              <a:rPr lang="en-US" sz="3600" i="1" dirty="0"/>
              <a:t> </a:t>
            </a:r>
            <a:r>
              <a:rPr lang="en-US" sz="3600" i="1" dirty="0" err="1"/>
              <a:t>G</a:t>
            </a:r>
            <a:r>
              <a:rPr lang="en-US" sz="3600" i="1" dirty="0" err="1" smtClean="0"/>
              <a:t>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Hablaha</a:t>
            </a:r>
            <a:r>
              <a:rPr lang="en-US" sz="3600" i="1" dirty="0" smtClean="0"/>
              <a:t>”</a:t>
            </a:r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31893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38" y="747261"/>
            <a:ext cx="10825456" cy="5804009"/>
          </a:xfrm>
        </p:spPr>
        <p:txBody>
          <a:bodyPr>
            <a:noAutofit/>
          </a:bodyPr>
          <a:lstStyle/>
          <a:p>
            <a:pPr algn="ctr"/>
            <a:endParaRPr lang="en-US" sz="3500" i="1" dirty="0" smtClean="0"/>
          </a:p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Barbaarinta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wanaagsan</a:t>
            </a:r>
            <a:r>
              <a:rPr lang="en-US" sz="3500" i="1" dirty="0" smtClean="0"/>
              <a:t> </a:t>
            </a:r>
            <a:r>
              <a:rPr lang="en-US" sz="3500" i="1" dirty="0" err="1"/>
              <a:t>ayaa</a:t>
            </a:r>
            <a:r>
              <a:rPr lang="en-US" sz="3500" i="1" dirty="0"/>
              <a:t> </a:t>
            </a:r>
            <a:r>
              <a:rPr lang="en-US" sz="3500" i="1" dirty="0" err="1"/>
              <a:t>soo</a:t>
            </a:r>
            <a:r>
              <a:rPr lang="en-US" sz="3500" i="1" dirty="0"/>
              <a:t> </a:t>
            </a:r>
            <a:r>
              <a:rPr lang="en-US" sz="3500" i="1" dirty="0" err="1" smtClean="0"/>
              <a:t>saarta</a:t>
            </a:r>
            <a:r>
              <a:rPr lang="en-US" sz="3500" i="1" dirty="0" smtClean="0"/>
              <a:t> </a:t>
            </a:r>
            <a:r>
              <a:rPr lang="en-US" sz="3500" i="1" dirty="0" err="1"/>
              <a:t>ubad</a:t>
            </a:r>
            <a:r>
              <a:rPr lang="en-US" sz="3500" i="1" dirty="0"/>
              <a:t> </a:t>
            </a:r>
            <a:r>
              <a:rPr lang="en-US" sz="3500" i="1" dirty="0" err="1"/>
              <a:t>dhawrsoon</a:t>
            </a:r>
            <a:r>
              <a:rPr lang="en-US" sz="3500" i="1" dirty="0"/>
              <a:t>, </a:t>
            </a:r>
            <a:r>
              <a:rPr lang="en-US" sz="3500" i="1" dirty="0" err="1"/>
              <a:t>G</a:t>
            </a:r>
            <a:r>
              <a:rPr lang="en-US" sz="3500" i="1" dirty="0" err="1" smtClean="0"/>
              <a:t>udniinka</a:t>
            </a:r>
            <a:r>
              <a:rPr lang="en-US" sz="3500" i="1" dirty="0" smtClean="0"/>
              <a:t> </a:t>
            </a:r>
            <a:r>
              <a:rPr lang="en-US" sz="3500" i="1" dirty="0" err="1"/>
              <a:t>habluhu</a:t>
            </a:r>
            <a:r>
              <a:rPr lang="en-US" sz="3500" i="1" dirty="0"/>
              <a:t> </a:t>
            </a:r>
            <a:r>
              <a:rPr lang="en-US" sz="3500" i="1" dirty="0" err="1" smtClean="0"/>
              <a:t>xal</a:t>
            </a:r>
            <a:r>
              <a:rPr lang="en-US" sz="3500" i="1" dirty="0" smtClean="0"/>
              <a:t> ma aha ” </a:t>
            </a:r>
          </a:p>
          <a:p>
            <a:pPr algn="ctr"/>
            <a:r>
              <a:rPr lang="en-US" sz="3500" i="1" dirty="0" err="1" smtClean="0"/>
              <a:t>Aynu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joojinno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endParaRPr lang="en-US" sz="3500" i="1" dirty="0" smtClean="0"/>
          </a:p>
          <a:p>
            <a:pPr marL="0" indent="0">
              <a:buNone/>
            </a:pPr>
            <a:endParaRPr lang="en-US" sz="3500" i="1" dirty="0"/>
          </a:p>
          <a:p>
            <a:pPr algn="ctr"/>
            <a:r>
              <a:rPr lang="en-US" sz="3500" i="1" dirty="0" smtClean="0"/>
              <a:t>“ </a:t>
            </a:r>
            <a:r>
              <a:rPr lang="en-US" sz="3500" i="1" dirty="0" err="1" smtClean="0"/>
              <a:t>Qof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kasta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masuuliyad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ayaa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saaran</a:t>
            </a:r>
            <a:r>
              <a:rPr lang="en-US" sz="3500" i="1" dirty="0" smtClean="0"/>
              <a:t>  </a:t>
            </a:r>
            <a:r>
              <a:rPr lang="en-US" sz="3500" i="1" dirty="0" err="1" smtClean="0"/>
              <a:t>ilaalinta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cafimaadka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inanta</a:t>
            </a:r>
            <a:r>
              <a:rPr lang="en-US" sz="3500" i="1" dirty="0" smtClean="0"/>
              <a:t>. </a:t>
            </a:r>
            <a:r>
              <a:rPr lang="en-US" sz="3500" i="1" dirty="0" err="1" smtClean="0"/>
              <a:t>Culimo</a:t>
            </a:r>
            <a:r>
              <a:rPr lang="en-US" sz="3500" i="1" dirty="0" smtClean="0"/>
              <a:t>, u </a:t>
            </a:r>
            <a:r>
              <a:rPr lang="en-US" sz="3500" i="1" dirty="0" err="1" smtClean="0"/>
              <a:t>hiili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Haweenka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oo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qayb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qaado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Joojinta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r>
              <a:rPr lang="en-US" sz="3500" i="1" dirty="0" smtClean="0"/>
              <a:t>”</a:t>
            </a:r>
          </a:p>
          <a:p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16184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74136"/>
          </a:xfrm>
        </p:spPr>
        <p:txBody>
          <a:bodyPr/>
          <a:lstStyle/>
          <a:p>
            <a:pPr algn="ctr"/>
            <a:r>
              <a:rPr lang="en-US" b="1" dirty="0"/>
              <a:t>Children </a:t>
            </a:r>
            <a:r>
              <a:rPr lang="en-US" b="1" dirty="0" smtClean="0"/>
              <a:t>Message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36" y="1880885"/>
            <a:ext cx="11794208" cy="4878729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Gudniinku</a:t>
            </a:r>
            <a:r>
              <a:rPr lang="en-US" sz="3500" i="1" dirty="0" smtClean="0"/>
              <a:t> Wuxuu </a:t>
            </a:r>
            <a:r>
              <a:rPr lang="en-US" sz="3500" i="1" dirty="0" err="1" smtClean="0"/>
              <a:t>leeyahay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dhibaatooyin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caafimaad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oo</a:t>
            </a:r>
            <a:r>
              <a:rPr lang="en-US" sz="3500" i="1" dirty="0" smtClean="0"/>
              <a:t> la </a:t>
            </a:r>
            <a:r>
              <a:rPr lang="en-US" sz="3500" i="1" dirty="0" err="1" smtClean="0"/>
              <a:t>bilaabma</a:t>
            </a:r>
            <a:r>
              <a:rPr lang="en-US" sz="3500" i="1" dirty="0"/>
              <a:t> </a:t>
            </a:r>
            <a:r>
              <a:rPr lang="en-US" sz="3500" i="1" dirty="0" err="1" smtClean="0"/>
              <a:t>xilliga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koriinka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Inanta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oo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kaga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taga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saamayn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Caafimaad</a:t>
            </a:r>
            <a:r>
              <a:rPr lang="en-US" sz="3500" i="1" dirty="0" smtClean="0"/>
              <a:t>  </a:t>
            </a:r>
            <a:r>
              <a:rPr lang="en-US" sz="3500" i="1" dirty="0" err="1" smtClean="0"/>
              <a:t>oo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xun</a:t>
            </a:r>
            <a:r>
              <a:rPr lang="en-US" sz="3500" i="1" dirty="0" smtClean="0"/>
              <a:t>”</a:t>
            </a:r>
          </a:p>
          <a:p>
            <a:pPr algn="ctr"/>
            <a:r>
              <a:rPr lang="en-US" sz="3500" i="1" dirty="0" smtClean="0"/>
              <a:t> </a:t>
            </a:r>
            <a:r>
              <a:rPr lang="en-US" sz="3500" i="1" dirty="0" err="1"/>
              <a:t>A</a:t>
            </a:r>
            <a:r>
              <a:rPr lang="en-US" sz="3500" i="1" dirty="0" err="1" smtClean="0"/>
              <a:t>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joojinno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r>
              <a:rPr lang="en-US" sz="3500" i="1" dirty="0" smtClean="0"/>
              <a:t>”</a:t>
            </a:r>
          </a:p>
          <a:p>
            <a:pPr algn="ctr"/>
            <a:endParaRPr lang="en-US" sz="3500" i="1" dirty="0" smtClean="0"/>
          </a:p>
          <a:p>
            <a:pPr algn="ctr"/>
            <a:r>
              <a:rPr lang="en-US" sz="3600" i="1" dirty="0" smtClean="0"/>
              <a:t>“</a:t>
            </a:r>
            <a:r>
              <a:rPr lang="en-US" sz="3600" i="1" dirty="0" err="1" smtClean="0"/>
              <a:t>Naxdinta</a:t>
            </a:r>
            <a:r>
              <a:rPr lang="en-US" sz="3600" i="1" dirty="0" smtClean="0"/>
              <a:t> </a:t>
            </a:r>
            <a:r>
              <a:rPr lang="en-US" sz="3600" i="1" dirty="0"/>
              <a:t>iyo </a:t>
            </a:r>
            <a:r>
              <a:rPr lang="en-US" sz="3600" i="1" dirty="0" err="1"/>
              <a:t>dhibka</a:t>
            </a:r>
            <a:r>
              <a:rPr lang="en-US" sz="3600" i="1" dirty="0"/>
              <a:t> </a:t>
            </a:r>
            <a:r>
              <a:rPr lang="en-US" sz="3600" i="1" dirty="0" err="1" smtClean="0"/>
              <a:t>caafimaad</a:t>
            </a:r>
            <a:r>
              <a:rPr lang="en-US" sz="3600" i="1" dirty="0" smtClean="0"/>
              <a:t> </a:t>
            </a:r>
            <a:r>
              <a:rPr lang="en-US" sz="3600" i="1" dirty="0" err="1"/>
              <a:t>ee</a:t>
            </a:r>
            <a:r>
              <a:rPr lang="en-US" sz="3600" i="1" dirty="0"/>
              <a:t> </a:t>
            </a:r>
            <a:r>
              <a:rPr lang="en-US" sz="3600" i="1" dirty="0" err="1" smtClean="0"/>
              <a:t>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soo</a:t>
            </a:r>
            <a:r>
              <a:rPr lang="en-US" sz="3600" i="1" dirty="0" smtClean="0"/>
              <a:t> </a:t>
            </a:r>
            <a:r>
              <a:rPr lang="en-US" sz="3600" i="1" dirty="0" err="1"/>
              <a:t>gaadha</a:t>
            </a:r>
            <a:r>
              <a:rPr lang="en-US" sz="3600" i="1" dirty="0"/>
              <a:t> 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inanta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Gudniinka</a:t>
            </a:r>
            <a:r>
              <a:rPr lang="en-US" sz="3600" i="1" dirty="0"/>
              <a:t>.</a:t>
            </a:r>
            <a:r>
              <a:rPr lang="en-US" sz="3600" i="1" dirty="0" smtClean="0"/>
              <a:t> wuxuu </a:t>
            </a:r>
            <a:r>
              <a:rPr lang="en-US" sz="3600" i="1" dirty="0" err="1" smtClean="0"/>
              <a:t>ku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keenaa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werwer</a:t>
            </a:r>
            <a:r>
              <a:rPr lang="en-US" sz="3600" i="1" dirty="0" smtClean="0"/>
              <a:t> </a:t>
            </a:r>
            <a:r>
              <a:rPr lang="en-US" sz="3600" i="1" dirty="0" err="1"/>
              <a:t>j</a:t>
            </a:r>
            <a:r>
              <a:rPr lang="en-US" sz="3600" i="1" dirty="0" err="1" smtClean="0"/>
              <a:t>oogta</a:t>
            </a:r>
            <a:r>
              <a:rPr lang="en-US" sz="3600" i="1" dirty="0" smtClean="0"/>
              <a:t> ah iyo </a:t>
            </a:r>
            <a:r>
              <a:rPr lang="en-US" sz="3600" i="1" dirty="0" err="1" smtClean="0"/>
              <a:t>waxbarashada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xumaata</a:t>
            </a:r>
            <a:r>
              <a:rPr lang="en-US" sz="3600" i="1" dirty="0" smtClean="0"/>
              <a:t>”</a:t>
            </a:r>
          </a:p>
          <a:p>
            <a:pPr algn="ctr"/>
            <a:r>
              <a:rPr lang="en-US" sz="3600" i="1" dirty="0" err="1" smtClean="0"/>
              <a:t>Aynu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Joojinno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Hablaha</a:t>
            </a:r>
            <a:endParaRPr lang="fr-FR" sz="3600" i="1" dirty="0"/>
          </a:p>
          <a:p>
            <a:pPr algn="ctr"/>
            <a:r>
              <a:rPr lang="en-US" sz="3500" i="1" dirty="0" smtClean="0"/>
              <a:t> </a:t>
            </a:r>
            <a:endParaRPr lang="fr-FR" sz="3500" i="1" dirty="0"/>
          </a:p>
          <a:p>
            <a:pPr algn="ctr"/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5531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492" y="477983"/>
            <a:ext cx="11123008" cy="62121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Gudniinku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waa</a:t>
            </a:r>
            <a:r>
              <a:rPr lang="en-US" sz="3500" i="1" dirty="0" smtClean="0"/>
              <a:t> mid </a:t>
            </a:r>
            <a:r>
              <a:rPr lang="en-US" sz="3500" i="1" dirty="0" err="1" smtClean="0"/>
              <a:t>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soo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horjeeda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xuquuqda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caafimaad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ee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r>
              <a:rPr lang="en-US" sz="3500" i="1" dirty="0" smtClean="0"/>
              <a:t>”</a:t>
            </a:r>
          </a:p>
          <a:p>
            <a:pPr algn="ctr"/>
            <a:r>
              <a:rPr lang="en-US" sz="3500" i="1" dirty="0" err="1" smtClean="0"/>
              <a:t>Aynu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Joojinno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endParaRPr lang="en-US" sz="3500" i="1" dirty="0" smtClean="0"/>
          </a:p>
          <a:p>
            <a:pPr algn="ctr"/>
            <a:endParaRPr lang="en-US" sz="3500" i="1" dirty="0"/>
          </a:p>
          <a:p>
            <a:pPr algn="ctr"/>
            <a:r>
              <a:rPr lang="en-US" sz="3600" i="1" dirty="0" smtClean="0"/>
              <a:t>“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Habluhu</a:t>
            </a:r>
            <a:r>
              <a:rPr lang="en-US" sz="3600" i="1" dirty="0" smtClean="0"/>
              <a:t> wuxuu </a:t>
            </a:r>
            <a:r>
              <a:rPr lang="en-US" sz="3600" i="1" dirty="0" err="1" smtClean="0"/>
              <a:t>Saamayn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taban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ku</a:t>
            </a:r>
            <a:r>
              <a:rPr lang="en-US" sz="3600" i="1" dirty="0"/>
              <a:t> </a:t>
            </a:r>
            <a:r>
              <a:rPr lang="en-US" sz="3600" i="1" dirty="0" err="1" smtClean="0"/>
              <a:t>yeeshaa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xaaladda</a:t>
            </a:r>
            <a:endParaRPr lang="en-US" sz="3600" i="1" dirty="0" smtClean="0"/>
          </a:p>
          <a:p>
            <a:pPr marL="0" indent="0" algn="ctr">
              <a:buNone/>
            </a:pPr>
            <a:r>
              <a:rPr lang="en-US" sz="3600" i="1" dirty="0" err="1" smtClean="0"/>
              <a:t>Caafimaad</a:t>
            </a:r>
            <a:r>
              <a:rPr lang="en-US" sz="3600" i="1" dirty="0"/>
              <a:t> </a:t>
            </a:r>
            <a:r>
              <a:rPr lang="en-US" sz="3600" i="1" dirty="0" err="1" smtClean="0"/>
              <a:t>ee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Jidh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ahaan</a:t>
            </a:r>
            <a:r>
              <a:rPr lang="en-US" sz="3600" i="1" dirty="0" smtClean="0"/>
              <a:t> iyo </a:t>
            </a:r>
            <a:r>
              <a:rPr lang="en-US" sz="3600" i="1" dirty="0" err="1"/>
              <a:t>Maskax</a:t>
            </a:r>
            <a:r>
              <a:rPr lang="en-US" sz="3600" i="1" dirty="0"/>
              <a:t> </a:t>
            </a:r>
            <a:r>
              <a:rPr lang="en-US" sz="3600" i="1" dirty="0" err="1" smtClean="0"/>
              <a:t>ahaan</a:t>
            </a:r>
            <a:r>
              <a:rPr lang="en-US" sz="3600" i="1" dirty="0" smtClean="0"/>
              <a:t>” </a:t>
            </a:r>
          </a:p>
          <a:p>
            <a:pPr marL="0" indent="0" algn="ctr">
              <a:buNone/>
            </a:pPr>
            <a:r>
              <a:rPr lang="en-US" sz="3600" i="1" dirty="0" err="1" smtClean="0"/>
              <a:t>Aynu</a:t>
            </a:r>
            <a:r>
              <a:rPr lang="en-US" sz="3600" i="1" dirty="0" smtClean="0"/>
              <a:t> </a:t>
            </a:r>
            <a:r>
              <a:rPr lang="en-US" sz="3600" i="1" dirty="0" err="1"/>
              <a:t>joojinto</a:t>
            </a:r>
            <a:r>
              <a:rPr lang="en-US" sz="3600" i="1" dirty="0"/>
              <a:t>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Hablaha</a:t>
            </a:r>
            <a:r>
              <a:rPr lang="en-US" sz="3600" i="1" dirty="0"/>
              <a:t>.</a:t>
            </a:r>
            <a:endParaRPr lang="en-US" sz="3600" i="1" dirty="0" smtClean="0"/>
          </a:p>
          <a:p>
            <a:pPr algn="ctr"/>
            <a:endParaRPr lang="en-US" sz="3600" i="1" dirty="0"/>
          </a:p>
          <a:p>
            <a:pPr algn="ctr"/>
            <a:r>
              <a:rPr lang="en-US" sz="3600" i="1" dirty="0" smtClean="0"/>
              <a:t>“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habluhu</a:t>
            </a:r>
            <a:r>
              <a:rPr lang="en-US" sz="3600" i="1" dirty="0" smtClean="0"/>
              <a:t> </a:t>
            </a:r>
            <a:r>
              <a:rPr lang="en-US" sz="3600" i="1" dirty="0" err="1"/>
              <a:t>waa</a:t>
            </a:r>
            <a:r>
              <a:rPr lang="en-US" sz="3600" i="1" dirty="0"/>
              <a:t> mid </a:t>
            </a:r>
            <a:r>
              <a:rPr lang="en-US" sz="3600" i="1" dirty="0" err="1"/>
              <a:t>sahli</a:t>
            </a:r>
            <a:r>
              <a:rPr lang="en-US" sz="3600" i="1" dirty="0"/>
              <a:t> </a:t>
            </a:r>
            <a:r>
              <a:rPr lang="en-US" sz="3600" i="1" dirty="0" err="1"/>
              <a:t>kara</a:t>
            </a:r>
            <a:r>
              <a:rPr lang="en-US" sz="3600" i="1" dirty="0"/>
              <a:t> in </a:t>
            </a:r>
            <a:r>
              <a:rPr lang="en-US" sz="3600" i="1" dirty="0" err="1"/>
              <a:t>inantu</a:t>
            </a:r>
            <a:r>
              <a:rPr lang="en-US" sz="3600" i="1" dirty="0"/>
              <a:t> </a:t>
            </a:r>
            <a:r>
              <a:rPr lang="en-US" sz="3600" i="1" dirty="0" err="1" smtClean="0"/>
              <a:t>yaraan</a:t>
            </a:r>
            <a:r>
              <a:rPr lang="en-US" sz="3600" i="1" dirty="0" smtClean="0"/>
              <a:t> </a:t>
            </a:r>
            <a:r>
              <a:rPr lang="en-US" sz="3600" i="1" dirty="0" err="1"/>
              <a:t>ku</a:t>
            </a:r>
            <a:r>
              <a:rPr lang="en-US" sz="3600" i="1" dirty="0"/>
              <a:t> </a:t>
            </a:r>
            <a:r>
              <a:rPr lang="en-US" sz="3600" i="1" dirty="0" err="1"/>
              <a:t>qaado</a:t>
            </a:r>
            <a:r>
              <a:rPr lang="en-US" sz="3600" i="1" dirty="0"/>
              <a:t> </a:t>
            </a:r>
            <a:r>
              <a:rPr lang="en-US" sz="3600" i="1" dirty="0" err="1" smtClean="0"/>
              <a:t>xanuunka</a:t>
            </a:r>
            <a:r>
              <a:rPr lang="en-US" sz="3600" i="1" dirty="0" smtClean="0"/>
              <a:t> HIV/AIDS-</a:t>
            </a:r>
            <a:r>
              <a:rPr lang="en-US" sz="3600" i="1" dirty="0" err="1" smtClean="0"/>
              <a:t>ka</a:t>
            </a:r>
            <a:r>
              <a:rPr lang="en-US" sz="3600" i="1" dirty="0" smtClean="0"/>
              <a:t>, Fadlan ha </a:t>
            </a:r>
            <a:r>
              <a:rPr lang="en-US" sz="3600" i="1" dirty="0"/>
              <a:t>u </a:t>
            </a:r>
            <a:r>
              <a:rPr lang="en-US" sz="3600" i="1" dirty="0" err="1"/>
              <a:t>h</a:t>
            </a:r>
            <a:r>
              <a:rPr lang="en-US" sz="3600" i="1" dirty="0" err="1" smtClean="0"/>
              <a:t>orseedin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Inanteenna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Dhimasho</a:t>
            </a:r>
            <a:r>
              <a:rPr lang="en-US" sz="3600" i="1" dirty="0" smtClean="0"/>
              <a:t>”</a:t>
            </a:r>
          </a:p>
          <a:p>
            <a:pPr algn="ctr"/>
            <a:r>
              <a:rPr lang="en-US" sz="3600" i="1" dirty="0" err="1" smtClean="0"/>
              <a:t>Aynu</a:t>
            </a:r>
            <a:r>
              <a:rPr lang="en-US" sz="3600" i="1" dirty="0" smtClean="0"/>
              <a:t> </a:t>
            </a:r>
            <a:r>
              <a:rPr lang="en-US" sz="3600" i="1" dirty="0" err="1"/>
              <a:t>Joojino</a:t>
            </a:r>
            <a:r>
              <a:rPr lang="en-US" sz="3600" i="1" dirty="0"/>
              <a:t> </a:t>
            </a:r>
            <a:r>
              <a:rPr lang="en-US" sz="3600" i="1" dirty="0" err="1"/>
              <a:t>Gudniinka</a:t>
            </a:r>
            <a:r>
              <a:rPr lang="en-US" sz="3600" i="1" dirty="0"/>
              <a:t> </a:t>
            </a:r>
            <a:r>
              <a:rPr lang="en-US" sz="3600" i="1" dirty="0" err="1" smtClean="0"/>
              <a:t>Hablaha</a:t>
            </a:r>
            <a:r>
              <a:rPr lang="en-US" sz="3600" i="1" dirty="0" smtClean="0"/>
              <a:t>”</a:t>
            </a:r>
          </a:p>
          <a:p>
            <a:pPr algn="ctr"/>
            <a:endParaRPr lang="fr-FR" sz="3600" i="1" dirty="0"/>
          </a:p>
          <a:p>
            <a:pPr algn="ctr"/>
            <a:endParaRPr lang="fr-FR" sz="3600" i="1" dirty="0"/>
          </a:p>
          <a:p>
            <a:pPr algn="ctr"/>
            <a:endParaRPr lang="fr-FR" sz="3500" i="1" dirty="0"/>
          </a:p>
          <a:p>
            <a:pPr algn="ctr"/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13372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Parent </a:t>
            </a:r>
            <a:r>
              <a:rPr lang="en-US" b="1" dirty="0" smtClean="0"/>
              <a:t>(Mother </a:t>
            </a:r>
            <a:r>
              <a:rPr lang="en-US" b="1" dirty="0"/>
              <a:t>and father) Messages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3103"/>
            <a:ext cx="11675327" cy="5184897"/>
          </a:xfrm>
        </p:spPr>
        <p:txBody>
          <a:bodyPr>
            <a:normAutofit/>
          </a:bodyPr>
          <a:lstStyle/>
          <a:p>
            <a:pPr algn="ctr"/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Hooyoy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Adiga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dareen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ahee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dhib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aad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adigu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martay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miyaan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dhimanayaa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haygu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dhawicin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gudninka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Aynu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Joojino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!”</a:t>
            </a:r>
          </a:p>
          <a:p>
            <a:pPr algn="ctr"/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““In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qof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wanaagsan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noqdo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kuma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xidhna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gudniinkee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raaci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dhaqankii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Rasuulka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swc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)”</a:t>
            </a:r>
          </a:p>
          <a:p>
            <a:pPr algn="ctr"/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Joojii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</a:t>
            </a:r>
          </a:p>
          <a:p>
            <a:pPr algn="ctr"/>
            <a:endParaRPr lang="en-US" sz="3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3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34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657" y="746566"/>
            <a:ext cx="11129290" cy="5885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“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Habluhu</a:t>
            </a:r>
            <a:r>
              <a:rPr lang="en-US" sz="3600" i="1" dirty="0" smtClean="0"/>
              <a:t> Waa mid U </a:t>
            </a:r>
            <a:r>
              <a:rPr lang="en-US" sz="3600" i="1" dirty="0" err="1" smtClean="0"/>
              <a:t>horseeda</a:t>
            </a:r>
            <a:r>
              <a:rPr lang="en-US" sz="3600" i="1" dirty="0"/>
              <a:t> </a:t>
            </a:r>
            <a:r>
              <a:rPr lang="en-US" sz="3600" i="1" dirty="0" err="1" smtClean="0"/>
              <a:t>ama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Sahli</a:t>
            </a:r>
            <a:r>
              <a:rPr lang="en-US" sz="3600" i="1" dirty="0" smtClean="0"/>
              <a:t> Kara in ay u </a:t>
            </a:r>
            <a:r>
              <a:rPr lang="en-US" sz="3600" i="1" dirty="0" err="1" smtClean="0"/>
              <a:t>dhimato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Xanuunka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Teetanada</a:t>
            </a:r>
            <a:r>
              <a:rPr lang="en-US" sz="3600" i="1" dirty="0" smtClean="0"/>
              <a:t>”</a:t>
            </a:r>
          </a:p>
          <a:p>
            <a:pPr marL="0" indent="0" algn="ctr">
              <a:buNone/>
            </a:pPr>
            <a:r>
              <a:rPr lang="en-US" sz="3600" i="1" dirty="0" err="1" smtClean="0"/>
              <a:t>Aynu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Badbaadinno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Inanteenna</a:t>
            </a:r>
            <a:endParaRPr lang="en-US" sz="3600" i="1" dirty="0" smtClean="0"/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i="1" dirty="0"/>
              <a:t>“ </a:t>
            </a:r>
            <a:r>
              <a:rPr lang="en-US" sz="3600" i="1" dirty="0" err="1" smtClean="0"/>
              <a:t>Hooyada</a:t>
            </a:r>
            <a:r>
              <a:rPr lang="en-US" sz="3600" i="1" dirty="0" smtClean="0"/>
              <a:t> </a:t>
            </a:r>
            <a:r>
              <a:rPr lang="en-US" sz="3600" i="1" dirty="0"/>
              <a:t>iyo </a:t>
            </a:r>
            <a:r>
              <a:rPr lang="en-US" sz="3600" i="1" dirty="0" err="1" smtClean="0"/>
              <a:t>inanta</a:t>
            </a:r>
            <a:r>
              <a:rPr lang="en-US" sz="3600" i="1" dirty="0" smtClean="0"/>
              <a:t> </a:t>
            </a:r>
            <a:r>
              <a:rPr lang="en-US" sz="3600" i="1" dirty="0" err="1"/>
              <a:t>ku</a:t>
            </a:r>
            <a:r>
              <a:rPr lang="en-US" sz="3600" i="1" dirty="0"/>
              <a:t> </a:t>
            </a:r>
            <a:r>
              <a:rPr lang="en-US" sz="3600" i="1" dirty="0" err="1"/>
              <a:t>nool</a:t>
            </a:r>
            <a:r>
              <a:rPr lang="en-US" sz="3600" i="1" dirty="0"/>
              <a:t> </a:t>
            </a:r>
            <a:r>
              <a:rPr lang="en-US" sz="3600" i="1" dirty="0" err="1"/>
              <a:t>dhulka</a:t>
            </a:r>
            <a:r>
              <a:rPr lang="en-US" sz="3600" i="1" dirty="0"/>
              <a:t> 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miyiga</a:t>
            </a:r>
            <a:r>
              <a:rPr lang="en-US" sz="3600" i="1" dirty="0" smtClean="0"/>
              <a:t> ah </a:t>
            </a:r>
            <a:r>
              <a:rPr lang="en-US" sz="3600" i="1" dirty="0" err="1"/>
              <a:t>waa</a:t>
            </a:r>
            <a:r>
              <a:rPr lang="en-US" sz="3600" i="1" dirty="0"/>
              <a:t> </a:t>
            </a:r>
            <a:r>
              <a:rPr lang="en-US" sz="3600" i="1" dirty="0" err="1"/>
              <a:t>qaar</a:t>
            </a:r>
            <a:r>
              <a:rPr lang="en-US" sz="3600" i="1" dirty="0"/>
              <a:t> </a:t>
            </a:r>
            <a:r>
              <a:rPr lang="en-US" sz="3600" i="1" dirty="0" err="1"/>
              <a:t>khatar</a:t>
            </a:r>
            <a:r>
              <a:rPr lang="en-US" sz="3600" i="1" dirty="0"/>
              <a:t> </a:t>
            </a:r>
            <a:r>
              <a:rPr lang="en-US" sz="3600" i="1" dirty="0" err="1"/>
              <a:t>ugu</a:t>
            </a:r>
            <a:r>
              <a:rPr lang="en-US" sz="3600" i="1" dirty="0"/>
              <a:t> </a:t>
            </a:r>
            <a:r>
              <a:rPr lang="en-US" sz="3600" i="1" dirty="0" err="1"/>
              <a:t>jira</a:t>
            </a:r>
            <a:r>
              <a:rPr lang="en-US" sz="3600" i="1" dirty="0"/>
              <a:t> </a:t>
            </a:r>
            <a:r>
              <a:rPr lang="en-US" sz="3600" i="1" dirty="0" err="1"/>
              <a:t>dhibaatada</a:t>
            </a:r>
            <a:r>
              <a:rPr lang="en-US" sz="3600" i="1" dirty="0"/>
              <a:t> </a:t>
            </a:r>
            <a:r>
              <a:rPr lang="en-US" sz="3600" i="1" dirty="0" err="1"/>
              <a:t>caafimaad</a:t>
            </a:r>
            <a:r>
              <a:rPr lang="en-US" sz="3600" i="1" dirty="0"/>
              <a:t>   </a:t>
            </a:r>
            <a:r>
              <a:rPr lang="en-US" sz="3600" i="1" dirty="0" err="1"/>
              <a:t>ee</a:t>
            </a:r>
            <a:r>
              <a:rPr lang="en-US" sz="3600" i="1" dirty="0"/>
              <a:t>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”</a:t>
            </a:r>
          </a:p>
          <a:p>
            <a:pPr marL="0" indent="0" algn="ctr">
              <a:buNone/>
            </a:pPr>
            <a:r>
              <a:rPr lang="en-US" sz="3600" i="1" dirty="0" err="1"/>
              <a:t>A</a:t>
            </a:r>
            <a:r>
              <a:rPr lang="en-US" sz="3600" i="1" dirty="0" err="1" smtClean="0"/>
              <a:t>ynu</a:t>
            </a:r>
            <a:r>
              <a:rPr lang="en-US" sz="3600" i="1" dirty="0" smtClean="0"/>
              <a:t> </a:t>
            </a:r>
            <a:r>
              <a:rPr lang="en-US" sz="3600" i="1" dirty="0" err="1"/>
              <a:t>ka</a:t>
            </a:r>
            <a:r>
              <a:rPr lang="en-US" sz="3600" i="1" dirty="0"/>
              <a:t> </a:t>
            </a:r>
            <a:r>
              <a:rPr lang="en-US" sz="3600" i="1" dirty="0" err="1"/>
              <a:t>qayb</a:t>
            </a:r>
            <a:r>
              <a:rPr lang="en-US" sz="3600" i="1" dirty="0"/>
              <a:t> </a:t>
            </a:r>
            <a:r>
              <a:rPr lang="en-US" sz="3600" i="1" dirty="0" err="1" smtClean="0"/>
              <a:t>qaadanno</a:t>
            </a:r>
            <a:r>
              <a:rPr lang="en-US" sz="3600" i="1" dirty="0" smtClean="0"/>
              <a:t> </a:t>
            </a:r>
            <a:r>
              <a:rPr lang="en-US" sz="3600" i="1" dirty="0" err="1"/>
              <a:t>joojinta</a:t>
            </a:r>
            <a:r>
              <a:rPr lang="en-US" sz="3600" i="1" dirty="0"/>
              <a:t>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Hablaha</a:t>
            </a:r>
            <a:r>
              <a:rPr lang="en-US" sz="3600" i="1" dirty="0"/>
              <a:t>. </a:t>
            </a:r>
          </a:p>
          <a:p>
            <a:pPr marL="0" indent="0" algn="ctr">
              <a:buNone/>
            </a:pPr>
            <a:endParaRPr lang="fr-FR" sz="3600" i="1" dirty="0"/>
          </a:p>
          <a:p>
            <a:pPr algn="ctr"/>
            <a:endParaRPr lang="fr-FR" sz="3600" i="1" dirty="0"/>
          </a:p>
          <a:p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8323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38470"/>
          </a:xfrm>
        </p:spPr>
        <p:txBody>
          <a:bodyPr/>
          <a:lstStyle/>
          <a:p>
            <a:pPr algn="ctr"/>
            <a:r>
              <a:rPr lang="en-US" b="1" dirty="0"/>
              <a:t>Positive Message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31" y="1423685"/>
            <a:ext cx="11175589" cy="5335929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Murugadii</a:t>
            </a:r>
            <a:r>
              <a:rPr lang="en-US" b="1" dirty="0"/>
              <a:t> </a:t>
            </a:r>
            <a:r>
              <a:rPr lang="en-US" b="1" dirty="0" err="1" smtClean="0"/>
              <a:t>Noloshayda</a:t>
            </a:r>
            <a:endParaRPr lang="fr-FR" dirty="0"/>
          </a:p>
          <a:p>
            <a:r>
              <a:rPr lang="en-US" dirty="0" err="1"/>
              <a:t>Waxa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ahay</a:t>
            </a:r>
            <a:r>
              <a:rPr lang="en-US" dirty="0"/>
              <a:t> 12 </a:t>
            </a:r>
            <a:r>
              <a:rPr lang="en-US" dirty="0" err="1"/>
              <a:t>jir</a:t>
            </a:r>
            <a:r>
              <a:rPr lang="en-US" dirty="0"/>
              <a:t>, </a:t>
            </a:r>
            <a:r>
              <a:rPr lang="en-US" dirty="0" err="1"/>
              <a:t>Nolosha</a:t>
            </a:r>
            <a:r>
              <a:rPr lang="en-US" dirty="0"/>
              <a:t> </a:t>
            </a:r>
            <a:r>
              <a:rPr lang="en-US" dirty="0" err="1"/>
              <a:t>inta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 smtClean="0"/>
              <a:t>waxan</a:t>
            </a:r>
            <a:r>
              <a:rPr lang="en-US" dirty="0" smtClean="0"/>
              <a:t> la </a:t>
            </a:r>
            <a:r>
              <a:rPr lang="en-US" dirty="0" err="1" smtClean="0"/>
              <a:t>qaata</a:t>
            </a:r>
            <a:r>
              <a:rPr lang="en-US" dirty="0" smtClean="0"/>
              <a:t> </a:t>
            </a:r>
            <a:r>
              <a:rPr lang="en-US" dirty="0" err="1"/>
              <a:t>w</a:t>
            </a:r>
            <a:r>
              <a:rPr lang="en-US" dirty="0" err="1" smtClean="0"/>
              <a:t>aalidkayga</a:t>
            </a:r>
            <a:r>
              <a:rPr lang="en-US" dirty="0" smtClean="0"/>
              <a:t> </a:t>
            </a:r>
            <a:r>
              <a:rPr lang="en-US" dirty="0"/>
              <a:t>iyo </a:t>
            </a:r>
            <a:r>
              <a:rPr lang="en-US" dirty="0" err="1" smtClean="0"/>
              <a:t>caruurtayada</a:t>
            </a:r>
            <a:r>
              <a:rPr lang="en-US" dirty="0"/>
              <a:t>, wax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 smtClean="0"/>
              <a:t>tagnaa</a:t>
            </a:r>
            <a:r>
              <a:rPr lang="en-US" dirty="0" smtClean="0"/>
              <a:t> </a:t>
            </a:r>
            <a:r>
              <a:rPr lang="en-US" dirty="0" err="1"/>
              <a:t>dugsiga</a:t>
            </a:r>
            <a:r>
              <a:rPr lang="en-US" dirty="0"/>
              <a:t>, </a:t>
            </a:r>
            <a:r>
              <a:rPr lang="en-US" dirty="0" err="1" smtClean="0"/>
              <a:t>waxaan</a:t>
            </a:r>
            <a:r>
              <a:rPr lang="en-US" dirty="0" smtClean="0"/>
              <a:t> </a:t>
            </a:r>
            <a:r>
              <a:rPr lang="en-US" dirty="0" err="1" smtClean="0"/>
              <a:t>leeyahay</a:t>
            </a:r>
            <a:r>
              <a:rPr lang="en-US" dirty="0" smtClean="0"/>
              <a:t> </a:t>
            </a:r>
            <a:r>
              <a:rPr lang="en-US" dirty="0" err="1" smtClean="0"/>
              <a:t>saaxiibo</a:t>
            </a:r>
            <a:r>
              <a:rPr lang="en-US" dirty="0" smtClean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wadaagno</a:t>
            </a:r>
            <a:r>
              <a:rPr lang="en-US" dirty="0" smtClean="0"/>
              <a:t> </a:t>
            </a:r>
            <a:r>
              <a:rPr lang="en-US" dirty="0" err="1" smtClean="0"/>
              <a:t>farxadda</a:t>
            </a:r>
            <a:r>
              <a:rPr lang="en-US" dirty="0"/>
              <a:t>, </a:t>
            </a:r>
            <a:r>
              <a:rPr lang="en-US" dirty="0" err="1" smtClean="0"/>
              <a:t>wakhtigayaga</a:t>
            </a:r>
            <a:r>
              <a:rPr lang="en-US" dirty="0" smtClean="0"/>
              <a:t> </a:t>
            </a:r>
            <a:r>
              <a:rPr lang="en-US" dirty="0" err="1"/>
              <a:t>inta</a:t>
            </a:r>
            <a:r>
              <a:rPr lang="en-US" dirty="0"/>
              <a:t>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 smtClean="0"/>
              <a:t>waxaanu</a:t>
            </a:r>
            <a:r>
              <a:rPr lang="en-US" dirty="0" smtClean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 smtClean="0"/>
              <a:t>qaadannaa</a:t>
            </a:r>
            <a:r>
              <a:rPr lang="en-US" dirty="0" smtClean="0"/>
              <a:t> </a:t>
            </a:r>
            <a:r>
              <a:rPr lang="en-US" dirty="0" err="1"/>
              <a:t>dugsiga</a:t>
            </a:r>
            <a:r>
              <a:rPr lang="en-US" dirty="0"/>
              <a:t> iyo </a:t>
            </a:r>
            <a:r>
              <a:rPr lang="en-US" dirty="0" err="1" smtClean="0"/>
              <a:t>waxbarashada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hase</a:t>
            </a:r>
            <a:r>
              <a:rPr lang="en-US" dirty="0"/>
              <a:t> </a:t>
            </a:r>
            <a:r>
              <a:rPr lang="en-US" dirty="0" err="1"/>
              <a:t>ahaate</a:t>
            </a:r>
            <a:r>
              <a:rPr lang="en-US" dirty="0"/>
              <a:t> </a:t>
            </a:r>
            <a:r>
              <a:rPr lang="en-US" dirty="0" err="1" smtClean="0"/>
              <a:t>maalin</a:t>
            </a:r>
            <a:r>
              <a:rPr lang="en-US" dirty="0" smtClean="0"/>
              <a:t> </a:t>
            </a:r>
            <a:r>
              <a:rPr lang="en-US" dirty="0" err="1" smtClean="0"/>
              <a:t>maalmaha</a:t>
            </a:r>
            <a:r>
              <a:rPr lang="en-US" dirty="0" smtClean="0"/>
              <a:t> </a:t>
            </a:r>
            <a:r>
              <a:rPr lang="en-US" dirty="0" err="1"/>
              <a:t>ka</a:t>
            </a:r>
            <a:r>
              <a:rPr lang="en-US" dirty="0"/>
              <a:t> mid </a:t>
            </a:r>
            <a:r>
              <a:rPr lang="en-US" dirty="0" smtClean="0"/>
              <a:t>ah </a:t>
            </a:r>
            <a:r>
              <a:rPr lang="en-US" dirty="0"/>
              <a:t>ma tagin </a:t>
            </a:r>
            <a:r>
              <a:rPr lang="en-US" dirty="0" err="1" smtClean="0"/>
              <a:t>dugsigi</a:t>
            </a:r>
            <a:r>
              <a:rPr lang="en-US" dirty="0" smtClean="0"/>
              <a:t>. </a:t>
            </a:r>
            <a:r>
              <a:rPr lang="en-US" dirty="0" err="1" smtClean="0"/>
              <a:t>Waxa</a:t>
            </a:r>
            <a:r>
              <a:rPr lang="en-US" dirty="0" smtClean="0"/>
              <a:t> la ii </a:t>
            </a:r>
            <a:r>
              <a:rPr lang="en-US" dirty="0" err="1"/>
              <a:t>sheegay</a:t>
            </a:r>
            <a:r>
              <a:rPr lang="en-US" dirty="0"/>
              <a:t> in </a:t>
            </a:r>
            <a:r>
              <a:rPr lang="en-US" dirty="0" smtClean="0"/>
              <a:t>la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gudayo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ula</a:t>
            </a:r>
            <a:r>
              <a:rPr lang="en-US" dirty="0"/>
              <a:t> mid </a:t>
            </a:r>
            <a:r>
              <a:rPr lang="en-US" dirty="0" err="1"/>
              <a:t>noqdo</a:t>
            </a:r>
            <a:r>
              <a:rPr lang="en-US" dirty="0"/>
              <a:t> </a:t>
            </a:r>
            <a:r>
              <a:rPr lang="en-US" dirty="0" err="1"/>
              <a:t>hablaha</a:t>
            </a:r>
            <a:r>
              <a:rPr lang="en-US" dirty="0"/>
              <a:t> </a:t>
            </a:r>
            <a:r>
              <a:rPr lang="en-US" dirty="0" err="1" smtClean="0"/>
              <a:t>xaafada</a:t>
            </a:r>
            <a:r>
              <a:rPr lang="en-US" dirty="0" smtClean="0"/>
              <a:t> </a:t>
            </a:r>
            <a:r>
              <a:rPr lang="en-US" dirty="0" err="1"/>
              <a:t>igula</a:t>
            </a:r>
            <a:r>
              <a:rPr lang="en-US" dirty="0"/>
              <a:t> </a:t>
            </a:r>
            <a:r>
              <a:rPr lang="en-US" dirty="0" err="1"/>
              <a:t>nool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Gabadh</a:t>
            </a:r>
            <a:r>
              <a:rPr lang="en-US" dirty="0"/>
              <a:t> </a:t>
            </a:r>
            <a:r>
              <a:rPr lang="en-US" dirty="0" err="1"/>
              <a:t>qalab</a:t>
            </a:r>
            <a:r>
              <a:rPr lang="en-US" dirty="0"/>
              <a:t> </a:t>
            </a:r>
            <a:r>
              <a:rPr lang="en-US" dirty="0" err="1" smtClean="0"/>
              <a:t>middiyo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eeg</a:t>
            </a:r>
            <a:r>
              <a:rPr lang="en-US" dirty="0"/>
              <a:t> </a:t>
            </a:r>
            <a:r>
              <a:rPr lang="en-US" dirty="0" err="1" smtClean="0"/>
              <a:t>sidatay</a:t>
            </a:r>
            <a:r>
              <a:rPr lang="en-US" dirty="0" smtClean="0"/>
              <a:t> </a:t>
            </a:r>
            <a:r>
              <a:rPr lang="en-US" dirty="0" err="1" smtClean="0"/>
              <a:t>ayaa</a:t>
            </a:r>
            <a:r>
              <a:rPr lang="en-US" dirty="0" smtClean="0"/>
              <a:t> </a:t>
            </a:r>
            <a:r>
              <a:rPr lang="en-US" dirty="0" err="1"/>
              <a:t>guriga</a:t>
            </a:r>
            <a:r>
              <a:rPr lang="en-US" dirty="0"/>
              <a:t> </a:t>
            </a:r>
            <a:r>
              <a:rPr lang="en-US" dirty="0" err="1" smtClean="0"/>
              <a:t>noogu</a:t>
            </a:r>
            <a:r>
              <a:rPr lang="en-US" dirty="0" smtClean="0"/>
              <a:t> </a:t>
            </a:r>
            <a:r>
              <a:rPr lang="en-US" dirty="0" err="1" smtClean="0"/>
              <a:t>timi</a:t>
            </a:r>
            <a:r>
              <a:rPr lang="en-US" dirty="0" smtClean="0"/>
              <a:t>, </a:t>
            </a:r>
            <a:r>
              <a:rPr lang="en-US" dirty="0" err="1"/>
              <a:t>hooyo</a:t>
            </a:r>
            <a:r>
              <a:rPr lang="en-US" dirty="0"/>
              <a:t> iyo </a:t>
            </a:r>
            <a:r>
              <a:rPr lang="en-US" dirty="0" err="1"/>
              <a:t>dumar</a:t>
            </a:r>
            <a:r>
              <a:rPr lang="en-US" dirty="0"/>
              <a:t> kale </a:t>
            </a:r>
            <a:r>
              <a:rPr lang="en-US" dirty="0" err="1"/>
              <a:t>ayaa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qabtay</a:t>
            </a:r>
            <a:r>
              <a:rPr lang="en-US" dirty="0"/>
              <a:t>,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dibna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guday</a:t>
            </a:r>
            <a:r>
              <a:rPr lang="en-US" dirty="0"/>
              <a:t>, wax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/>
              <a:t> </a:t>
            </a:r>
            <a:r>
              <a:rPr lang="en-US" dirty="0" err="1" smtClean="0"/>
              <a:t>ooyay</a:t>
            </a:r>
            <a:r>
              <a:rPr lang="en-US" dirty="0" smtClean="0"/>
              <a:t> </a:t>
            </a:r>
            <a:r>
              <a:rPr lang="en-US" dirty="0" err="1" smtClean="0"/>
              <a:t>lakiin</a:t>
            </a:r>
            <a:r>
              <a:rPr lang="en-US" dirty="0" smtClean="0"/>
              <a:t> </a:t>
            </a:r>
            <a:r>
              <a:rPr lang="en-US" dirty="0"/>
              <a:t>ma </a:t>
            </a:r>
            <a:r>
              <a:rPr lang="en-US" dirty="0" err="1"/>
              <a:t>jirin</a:t>
            </a:r>
            <a:r>
              <a:rPr lang="en-US" dirty="0"/>
              <a:t> </a:t>
            </a:r>
            <a:r>
              <a:rPr lang="en-US" dirty="0" err="1" smtClean="0"/>
              <a:t>cid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maqlaysay</a:t>
            </a:r>
            <a:r>
              <a:rPr lang="en-US" dirty="0" smtClean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 smtClean="0"/>
              <a:t>naxaysay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hammaantood</a:t>
            </a:r>
            <a:r>
              <a:rPr lang="en-US" dirty="0" smtClean="0"/>
              <a:t> </a:t>
            </a:r>
            <a:r>
              <a:rPr lang="en-US" dirty="0" err="1"/>
              <a:t>dadka</a:t>
            </a:r>
            <a:r>
              <a:rPr lang="en-US" dirty="0"/>
              <a:t> </a:t>
            </a:r>
            <a:r>
              <a:rPr lang="en-US" dirty="0" err="1"/>
              <a:t>ila</a:t>
            </a:r>
            <a:r>
              <a:rPr lang="en-US" dirty="0"/>
              <a:t> </a:t>
            </a:r>
            <a:r>
              <a:rPr lang="en-US" dirty="0" err="1"/>
              <a:t>joogay</a:t>
            </a:r>
            <a:r>
              <a:rPr lang="en-US" dirty="0"/>
              <a:t> </a:t>
            </a:r>
            <a:r>
              <a:rPr lang="en-US" dirty="0" err="1"/>
              <a:t>waxa</a:t>
            </a:r>
            <a:r>
              <a:rPr lang="en-US" dirty="0"/>
              <a:t> ay u </a:t>
            </a:r>
            <a:r>
              <a:rPr lang="en-US" dirty="0" err="1" smtClean="0"/>
              <a:t>muuqdeen</a:t>
            </a:r>
            <a:r>
              <a:rPr lang="en-US" dirty="0" smtClean="0"/>
              <a:t> </a:t>
            </a:r>
            <a:r>
              <a:rPr lang="en-US" dirty="0"/>
              <a:t>dad </a:t>
            </a:r>
            <a:r>
              <a:rPr lang="en-US" dirty="0" err="1" smtClean="0"/>
              <a:t>faraxsan</a:t>
            </a:r>
            <a:r>
              <a:rPr lang="en-US" dirty="0" smtClean="0"/>
              <a:t> </a:t>
            </a:r>
            <a:r>
              <a:rPr lang="en-US" dirty="0" err="1"/>
              <a:t>balse</a:t>
            </a:r>
            <a:r>
              <a:rPr lang="en-US" dirty="0"/>
              <a:t> </a:t>
            </a:r>
            <a:r>
              <a:rPr lang="en-US" dirty="0" err="1"/>
              <a:t>anigu</a:t>
            </a:r>
            <a:r>
              <a:rPr lang="en-US" dirty="0"/>
              <a:t> </a:t>
            </a:r>
            <a:r>
              <a:rPr lang="en-US" dirty="0" err="1"/>
              <a:t>waxan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jiray</a:t>
            </a:r>
            <a:r>
              <a:rPr lang="en-US" dirty="0"/>
              <a:t> </a:t>
            </a:r>
            <a:r>
              <a:rPr lang="en-US" dirty="0" err="1"/>
              <a:t>noloshayda</a:t>
            </a:r>
            <a:r>
              <a:rPr lang="en-US" dirty="0"/>
              <a:t> inti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/>
              <a:t>murugada</a:t>
            </a:r>
            <a:r>
              <a:rPr lang="en-US" dirty="0"/>
              <a:t> iyo </a:t>
            </a:r>
            <a:r>
              <a:rPr lang="en-US" dirty="0" err="1"/>
              <a:t>xanuunka</a:t>
            </a:r>
            <a:r>
              <a:rPr lang="en-US" dirty="0"/>
              <a:t> </a:t>
            </a:r>
            <a:r>
              <a:rPr lang="en-US" dirty="0" err="1"/>
              <a:t>badnayd</a:t>
            </a:r>
            <a:r>
              <a:rPr lang="en-US" dirty="0"/>
              <a:t>. </a:t>
            </a:r>
            <a:r>
              <a:rPr lang="en-US" dirty="0" err="1"/>
              <a:t>Mudo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ma tagin </a:t>
            </a:r>
            <a:r>
              <a:rPr lang="en-US" dirty="0" err="1" smtClean="0"/>
              <a:t>dugsigaygii</a:t>
            </a:r>
            <a:r>
              <a:rPr lang="en-US" dirty="0" smtClean="0"/>
              <a:t> </a:t>
            </a:r>
            <a:r>
              <a:rPr lang="en-US" dirty="0"/>
              <a:t>lama </a:t>
            </a:r>
            <a:r>
              <a:rPr lang="en-US" dirty="0" err="1"/>
              <a:t>kulmin</a:t>
            </a:r>
            <a:r>
              <a:rPr lang="en-US" dirty="0"/>
              <a:t> </a:t>
            </a:r>
            <a:r>
              <a:rPr lang="en-US" dirty="0" err="1"/>
              <a:t>ardaydii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farxada</a:t>
            </a:r>
            <a:r>
              <a:rPr lang="en-US" dirty="0"/>
              <a:t> la </a:t>
            </a:r>
            <a:r>
              <a:rPr lang="en-US" dirty="0" err="1" smtClean="0"/>
              <a:t>waadagi</a:t>
            </a:r>
            <a:r>
              <a:rPr lang="en-US" dirty="0" smtClean="0"/>
              <a:t> </a:t>
            </a:r>
            <a:r>
              <a:rPr lang="en-US" dirty="0" err="1"/>
              <a:t>jirtay</a:t>
            </a:r>
            <a:r>
              <a:rPr lang="en-US" dirty="0"/>
              <a:t>. </a:t>
            </a:r>
            <a:r>
              <a:rPr lang="en-US" dirty="0" err="1"/>
              <a:t>Dhibaato</a:t>
            </a:r>
            <a:r>
              <a:rPr lang="en-US" dirty="0"/>
              <a:t> </a:t>
            </a:r>
            <a:r>
              <a:rPr lang="en-US" dirty="0" err="1"/>
              <a:t>cafimaad</a:t>
            </a:r>
            <a:r>
              <a:rPr lang="en-US" dirty="0"/>
              <a:t> </a:t>
            </a:r>
            <a:r>
              <a:rPr lang="en-US" dirty="0" err="1" smtClean="0"/>
              <a:t>ayaan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dhaxlay</a:t>
            </a:r>
            <a:r>
              <a:rPr lang="en-US" dirty="0"/>
              <a:t> </a:t>
            </a:r>
            <a:r>
              <a:rPr lang="en-US" dirty="0" err="1"/>
              <a:t>gudniinka</a:t>
            </a:r>
            <a:r>
              <a:rPr lang="en-US" dirty="0"/>
              <a:t>, </a:t>
            </a:r>
            <a:r>
              <a:rPr lang="en-US" dirty="0" err="1"/>
              <a:t>hooyaday</a:t>
            </a:r>
            <a:r>
              <a:rPr lang="en-US" dirty="0"/>
              <a:t> iyo </a:t>
            </a:r>
            <a:r>
              <a:rPr lang="en-US" dirty="0" err="1" smtClean="0"/>
              <a:t>waalidkay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 </a:t>
            </a:r>
            <a:r>
              <a:rPr lang="en-US" dirty="0" err="1"/>
              <a:t>dadka</a:t>
            </a:r>
            <a:r>
              <a:rPr lang="en-US" dirty="0"/>
              <a:t>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 smtClean="0"/>
              <a:t>jeclaa</a:t>
            </a:r>
            <a:r>
              <a:rPr lang="en-US" dirty="0" smtClean="0"/>
              <a:t> </a:t>
            </a:r>
            <a:r>
              <a:rPr lang="en-US" dirty="0" err="1" smtClean="0"/>
              <a:t>maalintaas</a:t>
            </a:r>
            <a:r>
              <a:rPr lang="en-US" dirty="0" smtClean="0"/>
              <a:t> </a:t>
            </a:r>
            <a:r>
              <a:rPr lang="en-US" dirty="0" err="1" smtClean="0"/>
              <a:t>iimay</a:t>
            </a:r>
            <a:r>
              <a:rPr lang="en-US" dirty="0" smtClean="0"/>
              <a:t> </a:t>
            </a:r>
            <a:r>
              <a:rPr lang="en-US" dirty="0" err="1" smtClean="0"/>
              <a:t>hiilin</a:t>
            </a:r>
            <a:r>
              <a:rPr lang="en-US" dirty="0" smtClean="0"/>
              <a:t>. </a:t>
            </a:r>
            <a:r>
              <a:rPr lang="en-US" dirty="0" err="1" smtClean="0"/>
              <a:t>Waxa</a:t>
            </a:r>
            <a:r>
              <a:rPr lang="en-US" dirty="0" smtClean="0"/>
              <a:t> </a:t>
            </a:r>
            <a:r>
              <a:rPr lang="en-US" dirty="0"/>
              <a:t>ay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farxsanayneen</a:t>
            </a:r>
            <a:r>
              <a:rPr lang="en-US" dirty="0"/>
              <a:t> in </a:t>
            </a:r>
            <a:r>
              <a:rPr lang="en-US" dirty="0" smtClean="0"/>
              <a:t> la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guday</a:t>
            </a:r>
            <a:r>
              <a:rPr lang="en-US" dirty="0"/>
              <a:t>. </a:t>
            </a:r>
            <a:r>
              <a:rPr lang="en-US" dirty="0" err="1" smtClean="0"/>
              <a:t>Runtii</a:t>
            </a:r>
            <a:r>
              <a:rPr lang="en-US" dirty="0" smtClean="0"/>
              <a:t> may </a:t>
            </a:r>
            <a:r>
              <a:rPr lang="en-US" dirty="0" err="1"/>
              <a:t>dareemin</a:t>
            </a:r>
            <a:r>
              <a:rPr lang="en-US" dirty="0"/>
              <a:t> </a:t>
            </a:r>
            <a:r>
              <a:rPr lang="en-US" dirty="0" err="1"/>
              <a:t>dhibka</a:t>
            </a:r>
            <a:r>
              <a:rPr lang="en-US" dirty="0"/>
              <a:t> </a:t>
            </a:r>
            <a:r>
              <a:rPr lang="en-US" dirty="0" err="1"/>
              <a:t>aniga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haystay</a:t>
            </a:r>
            <a:r>
              <a:rPr lang="en-US" dirty="0" smtClean="0"/>
              <a:t>…..</a:t>
            </a:r>
            <a:endParaRPr lang="en-US" dirty="0"/>
          </a:p>
          <a:p>
            <a:r>
              <a:rPr lang="en-US" dirty="0" err="1" smtClean="0"/>
              <a:t>Gudniinku</a:t>
            </a:r>
            <a:r>
              <a:rPr lang="en-US" dirty="0" smtClean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dhawac</a:t>
            </a:r>
            <a:r>
              <a:rPr lang="en-US" dirty="0"/>
              <a:t> </a:t>
            </a:r>
            <a:r>
              <a:rPr lang="en-US" dirty="0" err="1"/>
              <a:t>qarsoon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haweenku</a:t>
            </a:r>
            <a:r>
              <a:rPr lang="en-US" dirty="0"/>
              <a:t> </a:t>
            </a:r>
            <a:r>
              <a:rPr lang="en-US" dirty="0" err="1" smtClean="0"/>
              <a:t>qabaan</a:t>
            </a:r>
            <a:r>
              <a:rPr lang="en-US" dirty="0" smtClean="0"/>
              <a:t>. </a:t>
            </a:r>
            <a:r>
              <a:rPr lang="en-US" dirty="0" err="1"/>
              <a:t>W</a:t>
            </a:r>
            <a:r>
              <a:rPr lang="en-US" dirty="0" err="1" smtClean="0"/>
              <a:t>axa</a:t>
            </a:r>
            <a:r>
              <a:rPr lang="en-US" dirty="0" smtClean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talo</a:t>
            </a:r>
            <a:r>
              <a:rPr lang="en-US" dirty="0"/>
              <a:t> </a:t>
            </a:r>
            <a:r>
              <a:rPr lang="en-US" dirty="0" err="1" smtClean="0"/>
              <a:t>jiraa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qayb</a:t>
            </a:r>
            <a:r>
              <a:rPr lang="en-US" dirty="0"/>
              <a:t> </a:t>
            </a:r>
            <a:r>
              <a:rPr lang="en-US" dirty="0" err="1"/>
              <a:t>qaato</a:t>
            </a:r>
            <a:r>
              <a:rPr lang="en-US" dirty="0"/>
              <a:t> </a:t>
            </a:r>
            <a:r>
              <a:rPr lang="en-US" dirty="0" err="1" smtClean="0"/>
              <a:t>joojinta</a:t>
            </a:r>
            <a:r>
              <a:rPr lang="en-US" dirty="0" smtClean="0"/>
              <a:t> </a:t>
            </a:r>
            <a:r>
              <a:rPr lang="en-US" dirty="0" err="1" smtClean="0"/>
              <a:t>Gudniinka</a:t>
            </a:r>
            <a:r>
              <a:rPr lang="en-US" dirty="0" smtClean="0"/>
              <a:t> </a:t>
            </a:r>
            <a:r>
              <a:rPr lang="en-US" dirty="0" err="1" smtClean="0"/>
              <a:t>Hablaha</a:t>
            </a:r>
            <a:r>
              <a:rPr lang="en-US" dirty="0" smtClean="0"/>
              <a:t>, </a:t>
            </a:r>
            <a:r>
              <a:rPr lang="en-US" dirty="0" err="1" smtClean="0"/>
              <a:t>marka</a:t>
            </a:r>
            <a:r>
              <a:rPr lang="en-US" dirty="0" smtClean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waynaado</a:t>
            </a:r>
            <a:r>
              <a:rPr lang="en-US" dirty="0"/>
              <a:t>……..</a:t>
            </a:r>
            <a:endParaRPr lang="fr-FR" dirty="0"/>
          </a:p>
          <a:p>
            <a:r>
              <a:rPr lang="en-US" b="1" dirty="0"/>
              <a:t> 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9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082" y="954910"/>
            <a:ext cx="11187164" cy="5903089"/>
          </a:xfrm>
        </p:spPr>
        <p:txBody>
          <a:bodyPr>
            <a:normAutofit fontScale="92500"/>
          </a:bodyPr>
          <a:lstStyle/>
          <a:p>
            <a:r>
              <a:rPr lang="en-US" sz="2600" b="1" dirty="0" err="1"/>
              <a:t>Burburkii</a:t>
            </a:r>
            <a:r>
              <a:rPr lang="en-US" sz="2600" b="1" dirty="0"/>
              <a:t> </a:t>
            </a:r>
            <a:r>
              <a:rPr lang="en-US" sz="2600" b="1" dirty="0" err="1" smtClean="0"/>
              <a:t>Farxadayda</a:t>
            </a:r>
            <a:r>
              <a:rPr lang="en-US" sz="2600" b="1" dirty="0"/>
              <a:t>.</a:t>
            </a:r>
            <a:endParaRPr lang="fr-FR" sz="2600" b="1" dirty="0"/>
          </a:p>
          <a:p>
            <a:r>
              <a:rPr lang="en-US" dirty="0" err="1"/>
              <a:t>Gudniinka</a:t>
            </a:r>
            <a:r>
              <a:rPr lang="en-US" dirty="0"/>
              <a:t> </a:t>
            </a:r>
            <a:r>
              <a:rPr lang="en-US" dirty="0" err="1"/>
              <a:t>w</a:t>
            </a:r>
            <a:r>
              <a:rPr lang="en-US" dirty="0" err="1" smtClean="0"/>
              <a:t>axa</a:t>
            </a:r>
            <a:r>
              <a:rPr lang="en-US" dirty="0" smtClean="0"/>
              <a:t> </a:t>
            </a:r>
            <a:r>
              <a:rPr lang="en-US" dirty="0" err="1"/>
              <a:t>laga</a:t>
            </a:r>
            <a:r>
              <a:rPr lang="en-US" dirty="0"/>
              <a:t>  </a:t>
            </a:r>
            <a:r>
              <a:rPr lang="en-US" dirty="0" err="1" smtClean="0"/>
              <a:t>aaminsan</a:t>
            </a:r>
            <a:r>
              <a:rPr lang="en-US" dirty="0" smtClean="0"/>
              <a:t> </a:t>
            </a:r>
            <a:r>
              <a:rPr lang="en-US" dirty="0" err="1"/>
              <a:t>yahay</a:t>
            </a:r>
            <a:r>
              <a:rPr lang="en-US" dirty="0"/>
              <a:t> in </a:t>
            </a:r>
            <a:r>
              <a:rPr lang="en-US" dirty="0" err="1"/>
              <a:t>uu</a:t>
            </a:r>
            <a:r>
              <a:rPr lang="en-US" dirty="0"/>
              <a:t> </a:t>
            </a:r>
            <a:r>
              <a:rPr lang="en-US" dirty="0" err="1"/>
              <a:t>dabar</a:t>
            </a:r>
            <a:r>
              <a:rPr lang="en-US" dirty="0"/>
              <a:t> u </a:t>
            </a:r>
            <a:r>
              <a:rPr lang="en-US" dirty="0" err="1"/>
              <a:t>yahay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 smtClean="0"/>
              <a:t>soomaaliyeed</a:t>
            </a:r>
            <a:r>
              <a:rPr lang="en-US" dirty="0"/>
              <a:t>, </a:t>
            </a:r>
            <a:r>
              <a:rPr lang="en-US" dirty="0" err="1"/>
              <a:t>balse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burburiyaha</a:t>
            </a:r>
            <a:r>
              <a:rPr lang="en-US" dirty="0"/>
              <a:t> </a:t>
            </a:r>
            <a:r>
              <a:rPr lang="en-US" dirty="0" err="1" smtClean="0"/>
              <a:t>farxada</a:t>
            </a:r>
            <a:r>
              <a:rPr lang="en-US" dirty="0" smtClean="0"/>
              <a:t>.  </a:t>
            </a:r>
            <a:r>
              <a:rPr lang="en-US" dirty="0" err="1" smtClean="0"/>
              <a:t>Saddex</a:t>
            </a:r>
            <a:r>
              <a:rPr lang="en-US" dirty="0" smtClean="0"/>
              <a:t> </a:t>
            </a:r>
            <a:r>
              <a:rPr lang="en-US" dirty="0" err="1" smtClean="0"/>
              <a:t>marxaladood</a:t>
            </a:r>
            <a:r>
              <a:rPr lang="en-US" dirty="0" smtClean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murugo</a:t>
            </a:r>
            <a:r>
              <a:rPr lang="en-US" dirty="0"/>
              <a:t> </a:t>
            </a:r>
            <a:r>
              <a:rPr lang="en-US" dirty="0" err="1"/>
              <a:t>leh</a:t>
            </a:r>
            <a:r>
              <a:rPr lang="en-US" dirty="0"/>
              <a:t> </a:t>
            </a:r>
            <a:r>
              <a:rPr lang="en-US" dirty="0" err="1"/>
              <a:t>ayaanu</a:t>
            </a:r>
            <a:r>
              <a:rPr lang="en-US" dirty="0"/>
              <a:t> </a:t>
            </a:r>
            <a:r>
              <a:rPr lang="en-US" dirty="0" err="1" smtClean="0"/>
              <a:t>marnaa</a:t>
            </a:r>
            <a:r>
              <a:rPr lang="en-US" dirty="0"/>
              <a:t>, </a:t>
            </a:r>
            <a:r>
              <a:rPr lang="en-US" dirty="0" err="1"/>
              <a:t>bulshadu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mid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balse</a:t>
            </a:r>
            <a:r>
              <a:rPr lang="en-US" dirty="0" smtClean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nala</a:t>
            </a:r>
            <a:r>
              <a:rPr lang="en-US" dirty="0"/>
              <a:t> </a:t>
            </a:r>
            <a:r>
              <a:rPr lang="en-US" dirty="0" err="1"/>
              <a:t>dareemin</a:t>
            </a:r>
            <a:r>
              <a:rPr lang="en-US" dirty="0"/>
              <a:t>. </a:t>
            </a:r>
            <a:r>
              <a:rPr lang="en-US" dirty="0" err="1" smtClean="0"/>
              <a:t>Waxay</a:t>
            </a:r>
            <a:r>
              <a:rPr lang="en-US" dirty="0" smtClean="0"/>
              <a:t> </a:t>
            </a:r>
            <a:r>
              <a:rPr lang="en-US" dirty="0" err="1" smtClean="0"/>
              <a:t>saamayn</a:t>
            </a:r>
            <a:r>
              <a:rPr lang="en-US" dirty="0" smtClean="0"/>
              <a:t> </a:t>
            </a:r>
            <a:r>
              <a:rPr lang="en-US" dirty="0" err="1"/>
              <a:t>wayn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 smtClean="0"/>
              <a:t>yeelatay</a:t>
            </a:r>
            <a:r>
              <a:rPr lang="en-US" dirty="0" smtClean="0"/>
              <a:t> </a:t>
            </a:r>
            <a:r>
              <a:rPr lang="en-US" dirty="0" err="1" smtClean="0"/>
              <a:t>cafimaadkayaga</a:t>
            </a:r>
            <a:r>
              <a:rPr lang="en-US" dirty="0" smtClean="0"/>
              <a:t> </a:t>
            </a:r>
            <a:r>
              <a:rPr lang="en-US" dirty="0"/>
              <a:t>iyo </a:t>
            </a:r>
            <a:r>
              <a:rPr lang="en-US" dirty="0" err="1" smtClean="0"/>
              <a:t>farxadayada</a:t>
            </a:r>
            <a:r>
              <a:rPr lang="en-US" dirty="0"/>
              <a:t>, </a:t>
            </a:r>
            <a:r>
              <a:rPr lang="en-US" dirty="0" err="1" smtClean="0"/>
              <a:t>Maalinta</a:t>
            </a:r>
            <a:r>
              <a:rPr lang="en-US" dirty="0" smtClean="0"/>
              <a:t> </a:t>
            </a:r>
            <a:r>
              <a:rPr lang="en-US" dirty="0" err="1"/>
              <a:t>gudniinka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ah </a:t>
            </a:r>
            <a:r>
              <a:rPr lang="en-US" dirty="0" err="1" smtClean="0"/>
              <a:t>maalinta</a:t>
            </a:r>
            <a:r>
              <a:rPr lang="en-US" dirty="0" smtClean="0"/>
              <a:t>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/>
              <a:t>murugada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 smtClean="0"/>
              <a:t>Hablaha</a:t>
            </a:r>
            <a:r>
              <a:rPr lang="en-US" dirty="0" smtClean="0"/>
              <a:t> </a:t>
            </a:r>
            <a:r>
              <a:rPr lang="en-US" dirty="0" err="1"/>
              <a:t>Somaliyeed</a:t>
            </a:r>
            <a:r>
              <a:rPr lang="en-US" dirty="0"/>
              <a:t>, </a:t>
            </a:r>
            <a:r>
              <a:rPr lang="en-US" dirty="0" err="1" smtClean="0"/>
              <a:t>Habeenka</a:t>
            </a:r>
            <a:r>
              <a:rPr lang="en-US" dirty="0" smtClean="0"/>
              <a:t> </a:t>
            </a:r>
            <a:r>
              <a:rPr lang="en-US" dirty="0" err="1"/>
              <a:t>arooska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ah </a:t>
            </a:r>
            <a:r>
              <a:rPr lang="en-US" dirty="0" err="1" smtClean="0"/>
              <a:t>Habeenka</a:t>
            </a:r>
            <a:r>
              <a:rPr lang="en-US" dirty="0" smtClean="0"/>
              <a:t>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/>
              <a:t>Farxada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ee</a:t>
            </a:r>
            <a:r>
              <a:rPr lang="en-US" dirty="0"/>
              <a:t> </a:t>
            </a:r>
            <a:r>
              <a:rPr lang="en-US" dirty="0" err="1"/>
              <a:t>inan</a:t>
            </a:r>
            <a:r>
              <a:rPr lang="en-US" dirty="0"/>
              <a:t> </a:t>
            </a:r>
            <a:r>
              <a:rPr lang="en-US" dirty="0" err="1"/>
              <a:t>kasta</a:t>
            </a:r>
            <a:r>
              <a:rPr lang="en-US" dirty="0"/>
              <a:t> </a:t>
            </a:r>
            <a:r>
              <a:rPr lang="en-US" dirty="0" err="1"/>
              <a:t>sugayso</a:t>
            </a:r>
            <a:r>
              <a:rPr lang="en-US" dirty="0"/>
              <a:t>, </a:t>
            </a:r>
            <a:r>
              <a:rPr lang="en-US" dirty="0" err="1" smtClean="0"/>
              <a:t>Habeenkaas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qof</a:t>
            </a:r>
            <a:r>
              <a:rPr lang="en-US" dirty="0" smtClean="0"/>
              <a:t> </a:t>
            </a:r>
            <a:r>
              <a:rPr lang="en-US" dirty="0" err="1"/>
              <a:t>kasta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mida</a:t>
            </a:r>
            <a:r>
              <a:rPr lang="en-US" dirty="0"/>
              <a:t> ah </a:t>
            </a:r>
            <a:r>
              <a:rPr lang="en-US" dirty="0" err="1"/>
              <a:t>qoyskayaga</a:t>
            </a:r>
            <a:r>
              <a:rPr lang="en-US" dirty="0"/>
              <a:t> a</a:t>
            </a:r>
            <a:r>
              <a:rPr lang="en-US" dirty="0" smtClean="0"/>
              <a:t>y </a:t>
            </a:r>
            <a:r>
              <a:rPr lang="en-US" dirty="0" err="1"/>
              <a:t>faraxsan</a:t>
            </a:r>
            <a:r>
              <a:rPr lang="en-US" dirty="0"/>
              <a:t> </a:t>
            </a:r>
            <a:r>
              <a:rPr lang="en-US" dirty="0" err="1" smtClean="0"/>
              <a:t>yihiin</a:t>
            </a:r>
            <a:r>
              <a:rPr lang="en-US" dirty="0"/>
              <a:t>, </a:t>
            </a:r>
            <a:r>
              <a:rPr lang="en-US" dirty="0" err="1" smtClean="0"/>
              <a:t>annaguna</a:t>
            </a:r>
            <a:r>
              <a:rPr lang="en-US" dirty="0" smtClean="0"/>
              <a:t> </a:t>
            </a:r>
            <a:r>
              <a:rPr lang="en-US" dirty="0" err="1"/>
              <a:t>qayb</a:t>
            </a:r>
            <a:r>
              <a:rPr lang="en-US" dirty="0"/>
              <a:t> </a:t>
            </a:r>
            <a:r>
              <a:rPr lang="en-US" dirty="0" err="1" smtClean="0"/>
              <a:t>ayaan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nahay</a:t>
            </a:r>
            <a:r>
              <a:rPr lang="en-US" dirty="0" smtClean="0"/>
              <a:t> </a:t>
            </a:r>
            <a:r>
              <a:rPr lang="en-US" dirty="0" err="1"/>
              <a:t>Farxadaas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 err="1" smtClean="0"/>
              <a:t>Waxa</a:t>
            </a:r>
            <a:r>
              <a:rPr lang="en-US" dirty="0"/>
              <a:t> </a:t>
            </a:r>
            <a:r>
              <a:rPr lang="en-US" dirty="0" err="1" smtClean="0"/>
              <a:t>aniga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 err="1" smtClean="0"/>
              <a:t>haysta</a:t>
            </a:r>
            <a:r>
              <a:rPr lang="en-US" dirty="0" smtClean="0"/>
              <a:t> </a:t>
            </a:r>
            <a:r>
              <a:rPr lang="en-US" dirty="0" err="1"/>
              <a:t>werwer</a:t>
            </a:r>
            <a:r>
              <a:rPr lang="en-US" dirty="0"/>
              <a:t> ah in </a:t>
            </a:r>
            <a:r>
              <a:rPr lang="en-US" dirty="0" err="1"/>
              <a:t>aan</a:t>
            </a:r>
            <a:r>
              <a:rPr lang="en-US" dirty="0"/>
              <a:t> dib u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doono</a:t>
            </a:r>
            <a:r>
              <a:rPr lang="en-US" dirty="0"/>
              <a:t> </a:t>
            </a:r>
            <a:r>
              <a:rPr lang="en-US" dirty="0" err="1" smtClean="0"/>
              <a:t>xaaladii</a:t>
            </a:r>
            <a:r>
              <a:rPr lang="en-US" dirty="0" smtClean="0"/>
              <a:t> </a:t>
            </a:r>
            <a:r>
              <a:rPr lang="en-US" dirty="0" err="1"/>
              <a:t>xanuunka</a:t>
            </a:r>
            <a:r>
              <a:rPr lang="en-US" dirty="0"/>
              <a:t> </a:t>
            </a:r>
            <a:r>
              <a:rPr lang="en-US" dirty="0" err="1"/>
              <a:t>badnayd</a:t>
            </a:r>
            <a:r>
              <a:rPr lang="en-US" dirty="0"/>
              <a:t> </a:t>
            </a:r>
            <a:r>
              <a:rPr lang="en-US" dirty="0" err="1"/>
              <a:t>ee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maray</a:t>
            </a:r>
            <a:r>
              <a:rPr lang="en-US" dirty="0"/>
              <a:t> </a:t>
            </a:r>
            <a:r>
              <a:rPr lang="en-US" dirty="0" err="1" smtClean="0"/>
              <a:t>maalintii</a:t>
            </a:r>
            <a:r>
              <a:rPr lang="en-US" dirty="0" smtClean="0"/>
              <a:t> </a:t>
            </a:r>
            <a:r>
              <a:rPr lang="en-US" dirty="0" err="1" smtClean="0"/>
              <a:t>gudniinka</a:t>
            </a:r>
            <a:r>
              <a:rPr lang="en-US" dirty="0"/>
              <a:t>. </a:t>
            </a:r>
            <a:r>
              <a:rPr lang="en-US" dirty="0" err="1"/>
              <a:t>Balse</a:t>
            </a:r>
            <a:r>
              <a:rPr lang="en-US" dirty="0"/>
              <a:t> </a:t>
            </a:r>
            <a:r>
              <a:rPr lang="en-US" dirty="0" err="1" smtClean="0"/>
              <a:t>dhacday</a:t>
            </a:r>
            <a:r>
              <a:rPr lang="en-US" dirty="0" smtClean="0"/>
              <a:t>! </a:t>
            </a:r>
            <a:r>
              <a:rPr lang="en-US" dirty="0" err="1"/>
              <a:t>G</a:t>
            </a:r>
            <a:r>
              <a:rPr lang="en-US" dirty="0" err="1" smtClean="0"/>
              <a:t>udniinku</a:t>
            </a:r>
            <a:r>
              <a:rPr lang="en-US" dirty="0" smtClean="0"/>
              <a:t> </a:t>
            </a:r>
            <a:r>
              <a:rPr lang="en-US" dirty="0"/>
              <a:t>wuxuu </a:t>
            </a:r>
            <a:r>
              <a:rPr lang="en-US" dirty="0" err="1"/>
              <a:t>keenay</a:t>
            </a:r>
            <a:r>
              <a:rPr lang="en-US" dirty="0"/>
              <a:t> in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 smtClean="0"/>
              <a:t>habeenkaas</a:t>
            </a:r>
            <a:r>
              <a:rPr lang="en-US" dirty="0" smtClean="0"/>
              <a:t> </a:t>
            </a:r>
            <a:r>
              <a:rPr lang="en-US" dirty="0" err="1" smtClean="0"/>
              <a:t>waayo</a:t>
            </a:r>
            <a:r>
              <a:rPr lang="en-US" dirty="0" smtClean="0"/>
              <a:t> </a:t>
            </a:r>
            <a:r>
              <a:rPr lang="en-US" dirty="0" err="1" smtClean="0"/>
              <a:t>farxaddii</a:t>
            </a:r>
            <a:r>
              <a:rPr lang="en-US" dirty="0" smtClean="0"/>
              <a:t> </a:t>
            </a:r>
            <a:r>
              <a:rPr lang="en-US" dirty="0" err="1" smtClean="0"/>
              <a:t>arooskayga</a:t>
            </a:r>
            <a:r>
              <a:rPr lang="en-US" dirty="0" smtClean="0"/>
              <a:t>.  </a:t>
            </a:r>
            <a:r>
              <a:rPr lang="en-US" dirty="0" err="1" smtClean="0"/>
              <a:t>Muddo</a:t>
            </a:r>
            <a:r>
              <a:rPr lang="en-US" dirty="0" smtClean="0"/>
              <a:t> </a:t>
            </a:r>
            <a:r>
              <a:rPr lang="en-US" dirty="0" err="1"/>
              <a:t>ka</a:t>
            </a:r>
            <a:r>
              <a:rPr lang="en-US" dirty="0"/>
              <a:t> dib </a:t>
            </a:r>
            <a:r>
              <a:rPr lang="en-US" dirty="0" err="1" smtClean="0"/>
              <a:t>Ilaahay</a:t>
            </a:r>
            <a:r>
              <a:rPr lang="en-US" dirty="0" smtClean="0"/>
              <a:t> </a:t>
            </a:r>
            <a:r>
              <a:rPr lang="en-US" dirty="0"/>
              <a:t>wuxuu </a:t>
            </a:r>
            <a:r>
              <a:rPr lang="en-US" dirty="0" err="1"/>
              <a:t>nagu</a:t>
            </a:r>
            <a:r>
              <a:rPr lang="en-US" dirty="0"/>
              <a:t> </a:t>
            </a:r>
            <a:r>
              <a:rPr lang="en-US" dirty="0" err="1" smtClean="0"/>
              <a:t>arsaaqay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yeesho</a:t>
            </a:r>
            <a:r>
              <a:rPr lang="en-US" dirty="0"/>
              <a:t> </a:t>
            </a:r>
            <a:r>
              <a:rPr lang="en-US" dirty="0" err="1"/>
              <a:t>uurkii</a:t>
            </a:r>
            <a:r>
              <a:rPr lang="en-US" dirty="0"/>
              <a:t>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 smtClean="0"/>
              <a:t>horreeyay</a:t>
            </a:r>
            <a:r>
              <a:rPr lang="en-US" dirty="0" smtClean="0"/>
              <a:t>. </a:t>
            </a:r>
            <a:r>
              <a:rPr lang="en-US" dirty="0" err="1"/>
              <a:t>W</a:t>
            </a:r>
            <a:r>
              <a:rPr lang="en-US" dirty="0" err="1" smtClean="0"/>
              <a:t>axay</a:t>
            </a:r>
            <a:r>
              <a:rPr lang="en-US" dirty="0" smtClean="0"/>
              <a:t> </a:t>
            </a:r>
            <a:r>
              <a:rPr lang="en-US" dirty="0" err="1" smtClean="0"/>
              <a:t>sida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/>
              <a:t>kale </a:t>
            </a:r>
            <a:r>
              <a:rPr lang="en-US" dirty="0" err="1"/>
              <a:t>noqotay</a:t>
            </a:r>
            <a:r>
              <a:rPr lang="en-US" dirty="0"/>
              <a:t> </a:t>
            </a:r>
            <a:r>
              <a:rPr lang="en-US" dirty="0" err="1"/>
              <a:t>farxad</a:t>
            </a:r>
            <a:r>
              <a:rPr lang="en-US" dirty="0"/>
              <a:t> </a:t>
            </a:r>
            <a:r>
              <a:rPr lang="en-US" dirty="0" err="1" smtClean="0"/>
              <a:t>aniga</a:t>
            </a:r>
            <a:r>
              <a:rPr lang="en-US" dirty="0" smtClean="0"/>
              <a:t> </a:t>
            </a:r>
            <a:r>
              <a:rPr lang="en-US" dirty="0" err="1" smtClean="0"/>
              <a:t>ninkayga</a:t>
            </a:r>
            <a:r>
              <a:rPr lang="en-US" dirty="0" smtClean="0"/>
              <a:t> </a:t>
            </a:r>
            <a:r>
              <a:rPr lang="en-US" dirty="0"/>
              <a:t>iyo </a:t>
            </a:r>
            <a:r>
              <a:rPr lang="en-US" dirty="0" err="1" smtClean="0"/>
              <a:t>qoskayga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/>
              <a:t> </a:t>
            </a:r>
            <a:r>
              <a:rPr lang="en-US" dirty="0" smtClean="0"/>
              <a:t>u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 smtClean="0"/>
              <a:t>korodhay</a:t>
            </a:r>
            <a:r>
              <a:rPr lang="en-US" dirty="0" smtClean="0"/>
              <a:t>. </a:t>
            </a:r>
            <a:r>
              <a:rPr lang="en-US" dirty="0" err="1" smtClean="0"/>
              <a:t>Waxaa</a:t>
            </a:r>
            <a:r>
              <a:rPr lang="en-US" dirty="0" smtClean="0"/>
              <a:t> </a:t>
            </a:r>
            <a:r>
              <a:rPr lang="en-US" dirty="0" err="1" smtClean="0"/>
              <a:t>dhammaaday</a:t>
            </a:r>
            <a:r>
              <a:rPr lang="en-US" dirty="0" smtClean="0"/>
              <a:t> </a:t>
            </a:r>
            <a:r>
              <a:rPr lang="en-US" dirty="0" err="1" smtClean="0"/>
              <a:t>sagaalkii</a:t>
            </a:r>
            <a:r>
              <a:rPr lang="en-US" dirty="0" smtClean="0"/>
              <a:t> </a:t>
            </a:r>
            <a:r>
              <a:rPr lang="en-US" dirty="0" err="1"/>
              <a:t>bilood</a:t>
            </a:r>
            <a:r>
              <a:rPr lang="en-US" dirty="0"/>
              <a:t> </a:t>
            </a:r>
            <a:r>
              <a:rPr lang="en-US" dirty="0" err="1"/>
              <a:t>ee</a:t>
            </a:r>
            <a:r>
              <a:rPr lang="en-US" dirty="0"/>
              <a:t> </a:t>
            </a:r>
            <a:r>
              <a:rPr lang="en-US" dirty="0" err="1" smtClean="0"/>
              <a:t>uurka</a:t>
            </a:r>
            <a:r>
              <a:rPr lang="en-US" dirty="0" smtClean="0"/>
              <a:t>. </a:t>
            </a:r>
            <a:r>
              <a:rPr lang="en-US" dirty="0" err="1" smtClean="0"/>
              <a:t>Haddaba</a:t>
            </a:r>
            <a:r>
              <a:rPr lang="en-US" dirty="0" smtClean="0"/>
              <a:t>, </a:t>
            </a:r>
            <a:r>
              <a:rPr lang="en-US" dirty="0" err="1" smtClean="0"/>
              <a:t>habeenkii</a:t>
            </a:r>
            <a:r>
              <a:rPr lang="en-US" dirty="0" smtClean="0"/>
              <a:t> </a:t>
            </a:r>
            <a:r>
              <a:rPr lang="en-US" dirty="0" err="1" smtClean="0"/>
              <a:t>dhalmada</a:t>
            </a:r>
            <a:r>
              <a:rPr lang="en-US" dirty="0"/>
              <a:t> </a:t>
            </a:r>
            <a:r>
              <a:rPr lang="en-US" dirty="0" err="1" smtClean="0"/>
              <a:t>waxaan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kulmay</a:t>
            </a:r>
            <a:r>
              <a:rPr lang="en-US" dirty="0"/>
              <a:t> </a:t>
            </a:r>
            <a:r>
              <a:rPr lang="en-US" dirty="0" err="1"/>
              <a:t>xanuun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 smtClean="0"/>
              <a:t>weyn</a:t>
            </a:r>
            <a:r>
              <a:rPr lang="en-US" dirty="0" smtClean="0"/>
              <a:t> </a:t>
            </a:r>
            <a:r>
              <a:rPr lang="en-US" dirty="0" err="1"/>
              <a:t>labadii</a:t>
            </a:r>
            <a:r>
              <a:rPr lang="en-US" dirty="0"/>
              <a:t> </a:t>
            </a:r>
            <a:r>
              <a:rPr lang="en-US" dirty="0" err="1" smtClean="0"/>
              <a:t>hore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 smtClean="0"/>
              <a:t>maray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Xilligii</a:t>
            </a:r>
            <a:r>
              <a:rPr lang="en-US" dirty="0" smtClean="0"/>
              <a:t> </a:t>
            </a:r>
            <a:r>
              <a:rPr lang="en-US" dirty="0" err="1"/>
              <a:t>dhalmada</a:t>
            </a:r>
            <a:r>
              <a:rPr lang="en-US" dirty="0"/>
              <a:t> </a:t>
            </a:r>
            <a:r>
              <a:rPr lang="en-US" dirty="0" err="1"/>
              <a:t>waxaan</a:t>
            </a:r>
            <a:r>
              <a:rPr lang="en-US" dirty="0"/>
              <a:t> u </a:t>
            </a:r>
            <a:r>
              <a:rPr lang="en-US" dirty="0" err="1" smtClean="0"/>
              <a:t>baahnaa</a:t>
            </a:r>
            <a:r>
              <a:rPr lang="en-US" dirty="0" smtClean="0"/>
              <a:t> </a:t>
            </a:r>
            <a:r>
              <a:rPr lang="en-US" dirty="0" err="1" smtClean="0"/>
              <a:t>kaalmo</a:t>
            </a:r>
            <a:r>
              <a:rPr lang="en-US" dirty="0" smtClean="0"/>
              <a:t>, </a:t>
            </a:r>
            <a:r>
              <a:rPr lang="en-US" dirty="0" err="1" smtClean="0"/>
              <a:t>balse</a:t>
            </a:r>
            <a:r>
              <a:rPr lang="en-US" dirty="0" smtClean="0"/>
              <a:t> </a:t>
            </a:r>
            <a:r>
              <a:rPr lang="en-US" dirty="0" err="1" smtClean="0"/>
              <a:t>waxaan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kulmay</a:t>
            </a:r>
            <a:r>
              <a:rPr lang="en-US" dirty="0"/>
              <a:t> jeex </a:t>
            </a:r>
            <a:r>
              <a:rPr lang="en-US" dirty="0" err="1"/>
              <a:t>jeex</a:t>
            </a:r>
            <a:r>
              <a:rPr lang="en-US" dirty="0"/>
              <a:t> </a:t>
            </a:r>
            <a:r>
              <a:rPr lang="en-US" dirty="0" err="1" smtClean="0"/>
              <a:t>naxariis</a:t>
            </a:r>
            <a:r>
              <a:rPr lang="en-US" dirty="0" smtClean="0"/>
              <a:t> </a:t>
            </a:r>
            <a:r>
              <a:rPr lang="en-US" dirty="0" err="1" smtClean="0"/>
              <a:t>darro</a:t>
            </a:r>
            <a:r>
              <a:rPr lang="en-US" dirty="0" smtClean="0"/>
              <a:t> ah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err="1" smtClean="0"/>
              <a:t>Aniga</a:t>
            </a:r>
            <a:r>
              <a:rPr lang="en-US" dirty="0" smtClean="0"/>
              <a:t> </a:t>
            </a:r>
            <a:r>
              <a:rPr lang="en-US" dirty="0"/>
              <a:t>iyo </a:t>
            </a:r>
            <a:r>
              <a:rPr lang="en-US" dirty="0" err="1"/>
              <a:t>Hablaha</a:t>
            </a:r>
            <a:r>
              <a:rPr lang="en-US" dirty="0"/>
              <a:t> </a:t>
            </a:r>
            <a:r>
              <a:rPr lang="en-US" dirty="0" err="1" smtClean="0"/>
              <a:t>Soomaaliyeed</a:t>
            </a:r>
            <a:r>
              <a:rPr lang="en-US" dirty="0" smtClean="0"/>
              <a:t> </a:t>
            </a:r>
            <a:r>
              <a:rPr lang="en-US" dirty="0" err="1"/>
              <a:t>w</a:t>
            </a:r>
            <a:r>
              <a:rPr lang="en-US" dirty="0" err="1" smtClean="0"/>
              <a:t>axaanu</a:t>
            </a:r>
            <a:r>
              <a:rPr lang="en-US" dirty="0" smtClean="0"/>
              <a:t> </a:t>
            </a:r>
            <a:r>
              <a:rPr lang="en-US" dirty="0" err="1" smtClean="0"/>
              <a:t>noloshayada</a:t>
            </a:r>
            <a:r>
              <a:rPr lang="en-US" dirty="0" smtClean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 smtClean="0"/>
              <a:t>qaadannaa</a:t>
            </a:r>
            <a:r>
              <a:rPr lang="en-US" dirty="0" smtClean="0"/>
              <a:t> </a:t>
            </a:r>
            <a:r>
              <a:rPr lang="en-US" dirty="0" err="1" smtClean="0"/>
              <a:t>saddexdan</a:t>
            </a:r>
            <a:r>
              <a:rPr lang="en-US" dirty="0" smtClean="0"/>
              <a:t> </a:t>
            </a:r>
            <a:r>
              <a:rPr lang="en-US" dirty="0" err="1"/>
              <a:t>marxaladood</a:t>
            </a:r>
            <a:r>
              <a:rPr lang="en-US" dirty="0"/>
              <a:t> </a:t>
            </a:r>
            <a:r>
              <a:rPr lang="en-US" dirty="0" err="1"/>
              <a:t>ee</a:t>
            </a:r>
            <a:r>
              <a:rPr lang="en-US" dirty="0"/>
              <a:t> </a:t>
            </a:r>
            <a:r>
              <a:rPr lang="en-US" dirty="0" err="1" smtClean="0"/>
              <a:t>dhibka</a:t>
            </a:r>
            <a:r>
              <a:rPr lang="en-US" dirty="0" smtClean="0"/>
              <a:t> </a:t>
            </a:r>
            <a:r>
              <a:rPr lang="en-US" dirty="0" err="1"/>
              <a:t>badan</a:t>
            </a:r>
            <a:r>
              <a:rPr lang="en-US" dirty="0"/>
              <a:t>. Waa </a:t>
            </a:r>
            <a:r>
              <a:rPr lang="en-US" dirty="0" err="1"/>
              <a:t>dhibaato</a:t>
            </a:r>
            <a:r>
              <a:rPr lang="en-US" dirty="0"/>
              <a:t> </a:t>
            </a:r>
            <a:r>
              <a:rPr lang="en-US" dirty="0" err="1"/>
              <a:t>aanu</a:t>
            </a:r>
            <a:r>
              <a:rPr lang="en-US" dirty="0"/>
              <a:t> </a:t>
            </a:r>
            <a:r>
              <a:rPr lang="en-US" dirty="0" err="1"/>
              <a:t>qabno</a:t>
            </a:r>
            <a:r>
              <a:rPr lang="en-US" dirty="0"/>
              <a:t> </a:t>
            </a:r>
            <a:r>
              <a:rPr lang="en-US" dirty="0" err="1"/>
              <a:t>balse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bulshada</a:t>
            </a:r>
            <a:r>
              <a:rPr lang="en-US" dirty="0"/>
              <a:t> </a:t>
            </a:r>
            <a:r>
              <a:rPr lang="en-US" dirty="0" err="1" smtClean="0"/>
              <a:t>Soomaaliyeed</a:t>
            </a:r>
            <a:r>
              <a:rPr lang="en-US" dirty="0" smtClean="0"/>
              <a:t> </a:t>
            </a:r>
            <a:r>
              <a:rPr lang="en-US" dirty="0" err="1"/>
              <a:t>nala</a:t>
            </a:r>
            <a:r>
              <a:rPr lang="en-US" dirty="0"/>
              <a:t> </a:t>
            </a:r>
            <a:r>
              <a:rPr lang="en-US" dirty="0" err="1"/>
              <a:t>dareensanayn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Gudniinka</a:t>
            </a:r>
            <a:r>
              <a:rPr lang="en-US" dirty="0" smtClean="0"/>
              <a:t> </a:t>
            </a:r>
            <a:r>
              <a:rPr lang="en-US" dirty="0" err="1"/>
              <a:t>Habluhu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dilaha</a:t>
            </a:r>
            <a:r>
              <a:rPr lang="en-US" dirty="0"/>
              <a:t> </a:t>
            </a:r>
            <a:r>
              <a:rPr lang="en-US" dirty="0" err="1" smtClean="0"/>
              <a:t>farxadda</a:t>
            </a:r>
            <a:r>
              <a:rPr lang="en-US" dirty="0" smtClean="0"/>
              <a:t> </a:t>
            </a:r>
            <a:r>
              <a:rPr lang="en-US" dirty="0" err="1"/>
              <a:t>Haweenka</a:t>
            </a:r>
            <a:r>
              <a:rPr lang="en-US" dirty="0"/>
              <a:t>, </a:t>
            </a:r>
            <a:r>
              <a:rPr lang="en-US" dirty="0" err="1" smtClean="0"/>
              <a:t>ee</a:t>
            </a:r>
            <a:r>
              <a:rPr lang="en-US" dirty="0" smtClean="0"/>
              <a:t> </a:t>
            </a:r>
            <a:r>
              <a:rPr lang="en-US" dirty="0" err="1" smtClean="0"/>
              <a:t>aynu</a:t>
            </a:r>
            <a:r>
              <a:rPr lang="en-US" dirty="0" smtClean="0"/>
              <a:t> </a:t>
            </a:r>
            <a:r>
              <a:rPr lang="en-US" dirty="0" err="1" smtClean="0"/>
              <a:t>joojinno</a:t>
            </a:r>
            <a:r>
              <a:rPr lang="en-US" dirty="0"/>
              <a:t>!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40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87" y="491924"/>
            <a:ext cx="11314485" cy="6070922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Rajadii</a:t>
            </a:r>
            <a:r>
              <a:rPr lang="en-US" b="1" dirty="0" smtClean="0"/>
              <a:t> </a:t>
            </a:r>
            <a:r>
              <a:rPr lang="en-US" b="1" dirty="0" err="1"/>
              <a:t>luntay</a:t>
            </a:r>
            <a:r>
              <a:rPr lang="en-US" b="1" dirty="0"/>
              <a:t> iyo </a:t>
            </a:r>
            <a:r>
              <a:rPr lang="en-US" b="1" dirty="0" err="1" smtClean="0"/>
              <a:t>dhaawacii</a:t>
            </a:r>
            <a:r>
              <a:rPr lang="en-US" b="1" dirty="0" smtClean="0"/>
              <a:t> </a:t>
            </a:r>
            <a:r>
              <a:rPr lang="en-US" b="1" dirty="0" err="1" smtClean="0"/>
              <a:t>qalbigayga</a:t>
            </a:r>
            <a:r>
              <a:rPr lang="en-US" b="1" dirty="0" smtClean="0"/>
              <a:t>!</a:t>
            </a:r>
            <a:endParaRPr lang="fr-FR" dirty="0"/>
          </a:p>
          <a:p>
            <a:r>
              <a:rPr lang="en-US" dirty="0"/>
              <a:t>“</a:t>
            </a:r>
            <a:r>
              <a:rPr lang="en-US" dirty="0" err="1"/>
              <a:t>Waxaan</a:t>
            </a:r>
            <a:r>
              <a:rPr lang="en-US" dirty="0"/>
              <a:t> </a:t>
            </a:r>
            <a:r>
              <a:rPr lang="en-US" dirty="0" err="1"/>
              <a:t>ahay</a:t>
            </a:r>
            <a:r>
              <a:rPr lang="en-US" dirty="0"/>
              <a:t> </a:t>
            </a:r>
            <a:r>
              <a:rPr lang="en-US" dirty="0" err="1"/>
              <a:t>H</a:t>
            </a:r>
            <a:r>
              <a:rPr lang="en-US" dirty="0" err="1" smtClean="0"/>
              <a:t>ooyo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oomaaliyeed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/>
              <a:t>muddo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sugaysay</a:t>
            </a:r>
            <a:r>
              <a:rPr lang="en-US" dirty="0"/>
              <a:t> in ay </a:t>
            </a:r>
            <a:r>
              <a:rPr lang="en-US" dirty="0" err="1"/>
              <a:t>ubad</a:t>
            </a:r>
            <a:r>
              <a:rPr lang="en-US" dirty="0"/>
              <a:t> </a:t>
            </a:r>
            <a:r>
              <a:rPr lang="en-US" dirty="0" err="1"/>
              <a:t>dhasho</a:t>
            </a:r>
            <a:r>
              <a:rPr lang="en-US" dirty="0"/>
              <a:t>, </a:t>
            </a:r>
            <a:r>
              <a:rPr lang="en-US" dirty="0" err="1" smtClean="0"/>
              <a:t>Ilaahay</a:t>
            </a:r>
            <a:r>
              <a:rPr lang="en-US" dirty="0" smtClean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uu</a:t>
            </a:r>
            <a:r>
              <a:rPr lang="en-US" dirty="0"/>
              <a:t> </a:t>
            </a:r>
            <a:r>
              <a:rPr lang="en-US" dirty="0" err="1"/>
              <a:t>igu</a:t>
            </a:r>
            <a:r>
              <a:rPr lang="en-US" dirty="0"/>
              <a:t> </a:t>
            </a:r>
            <a:r>
              <a:rPr lang="en-US" dirty="0" err="1" smtClean="0"/>
              <a:t>deeqay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helo</a:t>
            </a:r>
            <a:r>
              <a:rPr lang="en-US" dirty="0"/>
              <a:t> </a:t>
            </a:r>
            <a:r>
              <a:rPr lang="en-US" dirty="0" err="1"/>
              <a:t>ubad</a:t>
            </a:r>
            <a:r>
              <a:rPr lang="en-US" dirty="0"/>
              <a:t>. </a:t>
            </a:r>
            <a:r>
              <a:rPr lang="en-US" dirty="0" err="1"/>
              <a:t>Waxaan</a:t>
            </a:r>
            <a:r>
              <a:rPr lang="en-US" dirty="0"/>
              <a:t> </a:t>
            </a:r>
            <a:r>
              <a:rPr lang="en-US" dirty="0" err="1"/>
              <a:t>aad</a:t>
            </a:r>
            <a:r>
              <a:rPr lang="en-US" dirty="0"/>
              <a:t> u </a:t>
            </a:r>
            <a:r>
              <a:rPr lang="en-US" dirty="0" err="1"/>
              <a:t>jeclaa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aan</a:t>
            </a:r>
            <a:r>
              <a:rPr lang="en-US" dirty="0" smtClean="0"/>
              <a:t>  </a:t>
            </a:r>
            <a:r>
              <a:rPr lang="en-US" dirty="0" err="1"/>
              <a:t>dhalo</a:t>
            </a:r>
            <a:r>
              <a:rPr lang="en-US" dirty="0"/>
              <a:t> </a:t>
            </a:r>
            <a:r>
              <a:rPr lang="en-US" dirty="0" err="1" smtClean="0"/>
              <a:t>inan</a:t>
            </a:r>
            <a:r>
              <a:rPr lang="en-US" dirty="0" smtClean="0"/>
              <a:t>/</a:t>
            </a:r>
            <a:r>
              <a:rPr lang="en-US" dirty="0" err="1" smtClean="0"/>
              <a:t>gabadh</a:t>
            </a:r>
            <a:r>
              <a:rPr lang="en-US" dirty="0" smtClean="0"/>
              <a:t> </a:t>
            </a:r>
            <a:r>
              <a:rPr lang="en-US" dirty="0" err="1" smtClean="0"/>
              <a:t>iga</a:t>
            </a:r>
            <a:r>
              <a:rPr lang="en-US" dirty="0" smtClean="0"/>
              <a:t> </a:t>
            </a:r>
            <a:r>
              <a:rPr lang="en-US" dirty="0" err="1" smtClean="0"/>
              <a:t>caawisa</a:t>
            </a:r>
            <a:r>
              <a:rPr lang="en-US" dirty="0" smtClean="0"/>
              <a:t> </a:t>
            </a:r>
            <a:r>
              <a:rPr lang="en-US" dirty="0" err="1" smtClean="0"/>
              <a:t>hawl</a:t>
            </a:r>
            <a:r>
              <a:rPr lang="en-US" dirty="0" smtClean="0"/>
              <a:t> </a:t>
            </a:r>
            <a:r>
              <a:rPr lang="en-US" dirty="0" err="1" smtClean="0"/>
              <a:t>maalmeedka</a:t>
            </a:r>
            <a:r>
              <a:rPr lang="en-US" dirty="0" smtClean="0"/>
              <a:t> </a:t>
            </a:r>
            <a:r>
              <a:rPr lang="en-US" dirty="0" err="1" smtClean="0"/>
              <a:t>guriga</a:t>
            </a:r>
            <a:r>
              <a:rPr lang="en-US" dirty="0" smtClean="0"/>
              <a:t>. </a:t>
            </a:r>
            <a:r>
              <a:rPr lang="en-US" dirty="0" err="1" smtClean="0"/>
              <a:t>Waxa</a:t>
            </a:r>
            <a:r>
              <a:rPr lang="en-US" dirty="0" smtClean="0"/>
              <a:t> ii </a:t>
            </a:r>
            <a:r>
              <a:rPr lang="en-US" dirty="0" err="1"/>
              <a:t>dhalatay</a:t>
            </a:r>
            <a:r>
              <a:rPr lang="en-US" dirty="0"/>
              <a:t> </a:t>
            </a:r>
            <a:r>
              <a:rPr lang="en-US" dirty="0" err="1" smtClean="0"/>
              <a:t>inan</a:t>
            </a:r>
            <a:r>
              <a:rPr lang="en-US" dirty="0" smtClean="0"/>
              <a:t> </a:t>
            </a:r>
            <a:r>
              <a:rPr lang="en-US" dirty="0" err="1"/>
              <a:t>qurux</a:t>
            </a:r>
            <a:r>
              <a:rPr lang="en-US" dirty="0"/>
              <a:t> </a:t>
            </a:r>
            <a:r>
              <a:rPr lang="en-US" dirty="0" err="1" smtClean="0"/>
              <a:t>badan</a:t>
            </a:r>
            <a:r>
              <a:rPr lang="en-US" dirty="0"/>
              <a:t>, </a:t>
            </a:r>
            <a:r>
              <a:rPr lang="en-US" dirty="0" err="1"/>
              <a:t>Nimco</a:t>
            </a:r>
            <a:r>
              <a:rPr lang="en-US" dirty="0"/>
              <a:t> </a:t>
            </a:r>
            <a:r>
              <a:rPr lang="en-US" dirty="0" err="1"/>
              <a:t>ayaan</a:t>
            </a:r>
            <a:r>
              <a:rPr lang="en-US" dirty="0"/>
              <a:t> u </a:t>
            </a:r>
            <a:r>
              <a:rPr lang="en-US" dirty="0" err="1" smtClean="0"/>
              <a:t>bixiyay</a:t>
            </a:r>
            <a:r>
              <a:rPr lang="en-US" dirty="0" smtClean="0"/>
              <a:t>.  </a:t>
            </a:r>
            <a:r>
              <a:rPr lang="en-US" dirty="0" err="1"/>
              <a:t>J</a:t>
            </a:r>
            <a:r>
              <a:rPr lang="en-US" dirty="0" err="1" smtClean="0"/>
              <a:t>ewigayga</a:t>
            </a:r>
            <a:r>
              <a:rPr lang="en-US" dirty="0" smtClean="0"/>
              <a:t> </a:t>
            </a:r>
            <a:r>
              <a:rPr lang="en-US" dirty="0" err="1"/>
              <a:t>nololeed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waxa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 smtClean="0"/>
              <a:t>biiray</a:t>
            </a:r>
            <a:r>
              <a:rPr lang="en-US" dirty="0" smtClean="0"/>
              <a:t> </a:t>
            </a:r>
            <a:r>
              <a:rPr lang="en-US" dirty="0" err="1"/>
              <a:t>farxaddi</a:t>
            </a:r>
            <a:r>
              <a:rPr lang="en-US" dirty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sugayey</a:t>
            </a:r>
            <a:r>
              <a:rPr lang="en-US" dirty="0" smtClean="0"/>
              <a:t> </a:t>
            </a:r>
            <a:r>
              <a:rPr lang="en-US" dirty="0" err="1"/>
              <a:t>muddo</a:t>
            </a:r>
            <a:r>
              <a:rPr lang="en-US" dirty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. </a:t>
            </a:r>
            <a:endParaRPr lang="fr-FR" dirty="0"/>
          </a:p>
          <a:p>
            <a:r>
              <a:rPr lang="en-US" dirty="0" err="1" smtClean="0"/>
              <a:t>Nimco</a:t>
            </a:r>
            <a:r>
              <a:rPr lang="en-US" dirty="0" smtClean="0"/>
              <a:t> </a:t>
            </a:r>
            <a:r>
              <a:rPr lang="en-US" dirty="0" err="1"/>
              <a:t>waxa</a:t>
            </a:r>
            <a:r>
              <a:rPr lang="en-US" dirty="0"/>
              <a:t> ay </a:t>
            </a:r>
            <a:r>
              <a:rPr lang="en-US" dirty="0" err="1"/>
              <a:t>qayb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noqotay</a:t>
            </a:r>
            <a:r>
              <a:rPr lang="en-US" dirty="0"/>
              <a:t> </a:t>
            </a:r>
            <a:r>
              <a:rPr lang="en-US" dirty="0" err="1"/>
              <a:t>rajadii</a:t>
            </a:r>
            <a:r>
              <a:rPr lang="en-US" dirty="0"/>
              <a:t> iyo </a:t>
            </a:r>
            <a:r>
              <a:rPr lang="en-US" dirty="0" err="1"/>
              <a:t>farxadii</a:t>
            </a:r>
            <a:r>
              <a:rPr lang="en-US" dirty="0"/>
              <a:t> </a:t>
            </a:r>
            <a:r>
              <a:rPr lang="en-US" dirty="0" err="1" smtClean="0"/>
              <a:t>gurigeenna</a:t>
            </a:r>
            <a:r>
              <a:rPr lang="en-US" dirty="0" smtClean="0"/>
              <a:t>. </a:t>
            </a:r>
            <a:r>
              <a:rPr lang="en-US" dirty="0"/>
              <a:t>W</a:t>
            </a:r>
            <a:r>
              <a:rPr lang="en-US" dirty="0" smtClean="0"/>
              <a:t>ey I </a:t>
            </a:r>
            <a:r>
              <a:rPr lang="en-US" dirty="0" err="1" smtClean="0"/>
              <a:t>caawisay</a:t>
            </a:r>
            <a:r>
              <a:rPr lang="en-US" dirty="0" smtClean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igu</a:t>
            </a:r>
            <a:r>
              <a:rPr lang="en-US" dirty="0"/>
              <a:t> </a:t>
            </a:r>
            <a:r>
              <a:rPr lang="en-US" dirty="0" err="1"/>
              <a:t>kaalmaysay</a:t>
            </a:r>
            <a:r>
              <a:rPr lang="en-US" dirty="0"/>
              <a:t> </a:t>
            </a:r>
            <a:r>
              <a:rPr lang="en-US" dirty="0" err="1"/>
              <a:t>howlihii</a:t>
            </a:r>
            <a:r>
              <a:rPr lang="en-US" dirty="0"/>
              <a:t> </a:t>
            </a:r>
            <a:r>
              <a:rPr lang="en-US" dirty="0" err="1"/>
              <a:t>guriga</a:t>
            </a:r>
            <a:r>
              <a:rPr lang="en-US" dirty="0"/>
              <a:t>. 12 </a:t>
            </a:r>
            <a:r>
              <a:rPr lang="en-US" dirty="0" err="1"/>
              <a:t>sano</a:t>
            </a:r>
            <a:r>
              <a:rPr lang="en-US" dirty="0"/>
              <a:t> </a:t>
            </a:r>
            <a:r>
              <a:rPr lang="en-US" dirty="0" err="1" smtClean="0"/>
              <a:t>maalintii</a:t>
            </a:r>
            <a:r>
              <a:rPr lang="en-US" dirty="0" smtClean="0"/>
              <a:t> ay </a:t>
            </a:r>
            <a:r>
              <a:rPr lang="en-US" dirty="0" err="1"/>
              <a:t>gaadhay</a:t>
            </a:r>
            <a:r>
              <a:rPr lang="en-US" dirty="0"/>
              <a:t> </a:t>
            </a:r>
            <a:r>
              <a:rPr lang="en-US" dirty="0" err="1"/>
              <a:t>ayaan</a:t>
            </a:r>
            <a:r>
              <a:rPr lang="en-US" dirty="0"/>
              <a:t> u </a:t>
            </a:r>
            <a:r>
              <a:rPr lang="en-US" dirty="0" err="1"/>
              <a:t>diyaariyay</a:t>
            </a:r>
            <a:r>
              <a:rPr lang="en-US" dirty="0"/>
              <a:t> in </a:t>
            </a:r>
            <a:r>
              <a:rPr lang="en-US" dirty="0" smtClean="0"/>
              <a:t>la </a:t>
            </a:r>
            <a:r>
              <a:rPr lang="en-US" dirty="0" err="1" smtClean="0"/>
              <a:t>gudo</a:t>
            </a:r>
            <a:r>
              <a:rPr lang="en-US" dirty="0" smtClean="0"/>
              <a:t>. </a:t>
            </a:r>
            <a:r>
              <a:rPr lang="en-US" dirty="0" err="1" smtClean="0"/>
              <a:t>Islaan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mid ah </a:t>
            </a:r>
            <a:r>
              <a:rPr lang="en-US" dirty="0" err="1" smtClean="0"/>
              <a:t>dumarka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shaqaysta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udniinka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ablaha</a:t>
            </a:r>
            <a:r>
              <a:rPr lang="en-US" dirty="0" smtClean="0"/>
              <a:t> </a:t>
            </a:r>
            <a:r>
              <a:rPr lang="en-US" dirty="0" err="1"/>
              <a:t>ayaan</a:t>
            </a:r>
            <a:r>
              <a:rPr lang="en-US" dirty="0"/>
              <a:t>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/>
              <a:t>yeedhay</a:t>
            </a:r>
            <a:r>
              <a:rPr lang="en-US" dirty="0"/>
              <a:t>.</a:t>
            </a:r>
            <a:endParaRPr lang="fr-FR" dirty="0"/>
          </a:p>
          <a:p>
            <a:r>
              <a:rPr lang="en-US" dirty="0" err="1"/>
              <a:t>Nimco</a:t>
            </a:r>
            <a:r>
              <a:rPr lang="en-US" dirty="0"/>
              <a:t> </a:t>
            </a:r>
            <a:r>
              <a:rPr lang="en-US" dirty="0" err="1"/>
              <a:t>yar</a:t>
            </a:r>
            <a:r>
              <a:rPr lang="en-US" dirty="0"/>
              <a:t> </a:t>
            </a:r>
            <a:r>
              <a:rPr lang="en-US" dirty="0" err="1"/>
              <a:t>waxa</a:t>
            </a:r>
            <a:r>
              <a:rPr lang="en-US" dirty="0"/>
              <a:t> ay </a:t>
            </a:r>
            <a:r>
              <a:rPr lang="en-US" dirty="0" err="1"/>
              <a:t>ahayd</a:t>
            </a:r>
            <a:r>
              <a:rPr lang="en-US" dirty="0"/>
              <a:t> </a:t>
            </a:r>
            <a:r>
              <a:rPr lang="en-US" dirty="0" err="1"/>
              <a:t>inan</a:t>
            </a:r>
            <a:r>
              <a:rPr lang="en-US" dirty="0"/>
              <a:t> </a:t>
            </a:r>
            <a:r>
              <a:rPr lang="en-US" dirty="0" err="1"/>
              <a:t>farxad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aad</a:t>
            </a:r>
            <a:r>
              <a:rPr lang="en-US" dirty="0"/>
              <a:t> ii </a:t>
            </a:r>
            <a:r>
              <a:rPr lang="en-US" dirty="0" err="1" smtClean="0"/>
              <a:t>jecel</a:t>
            </a:r>
            <a:r>
              <a:rPr lang="en-US" dirty="0" smtClean="0"/>
              <a:t>, </a:t>
            </a:r>
            <a:r>
              <a:rPr lang="en-US" dirty="0" err="1" smtClean="0"/>
              <a:t>aniga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waxa</a:t>
            </a:r>
            <a:r>
              <a:rPr lang="en-US" dirty="0"/>
              <a:t> ay ii </a:t>
            </a:r>
            <a:r>
              <a:rPr lang="en-US" dirty="0" err="1"/>
              <a:t>ahayd</a:t>
            </a:r>
            <a:r>
              <a:rPr lang="en-US" dirty="0"/>
              <a:t> mar </a:t>
            </a:r>
            <a:r>
              <a:rPr lang="en-US" dirty="0" err="1"/>
              <a:t>kasta</a:t>
            </a:r>
            <a:r>
              <a:rPr lang="en-US" dirty="0"/>
              <a:t> mid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indho</a:t>
            </a:r>
            <a:r>
              <a:rPr lang="en-US" dirty="0"/>
              <a:t> </a:t>
            </a:r>
            <a:r>
              <a:rPr lang="en-US" dirty="0" err="1" smtClean="0"/>
              <a:t>qabawsado</a:t>
            </a:r>
            <a:r>
              <a:rPr lang="en-US" dirty="0" smtClean="0"/>
              <a:t>. </a:t>
            </a:r>
            <a:r>
              <a:rPr lang="en-US" dirty="0" err="1"/>
              <a:t>H</a:t>
            </a:r>
            <a:r>
              <a:rPr lang="en-US" dirty="0" err="1" smtClean="0"/>
              <a:t>ase</a:t>
            </a:r>
            <a:r>
              <a:rPr lang="en-US" dirty="0" smtClean="0"/>
              <a:t> </a:t>
            </a:r>
            <a:r>
              <a:rPr lang="en-US" dirty="0" err="1" smtClean="0"/>
              <a:t>ahaatee</a:t>
            </a:r>
            <a:r>
              <a:rPr lang="en-US" dirty="0" smtClean="0"/>
              <a:t>, </a:t>
            </a:r>
            <a:r>
              <a:rPr lang="en-US" dirty="0" err="1" smtClean="0"/>
              <a:t>maalintii</a:t>
            </a:r>
            <a:r>
              <a:rPr lang="en-US" dirty="0" smtClean="0"/>
              <a:t> </a:t>
            </a:r>
            <a:r>
              <a:rPr lang="en-US" dirty="0" err="1"/>
              <a:t>gudniinka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dib, wax </a:t>
            </a:r>
            <a:r>
              <a:rPr lang="en-US" dirty="0" err="1"/>
              <a:t>kasta</a:t>
            </a:r>
            <a:r>
              <a:rPr lang="en-US" dirty="0"/>
              <a:t> way is </a:t>
            </a:r>
            <a:r>
              <a:rPr lang="en-US" dirty="0" err="1" smtClean="0"/>
              <a:t>beddeleen</a:t>
            </a:r>
            <a:r>
              <a:rPr lang="en-US" dirty="0" smtClean="0"/>
              <a:t>! </a:t>
            </a:r>
            <a:r>
              <a:rPr lang="en-US" dirty="0" err="1" smtClean="0"/>
              <a:t>Nimco</a:t>
            </a:r>
            <a:r>
              <a:rPr lang="en-US" dirty="0" smtClean="0"/>
              <a:t> </a:t>
            </a:r>
            <a:r>
              <a:rPr lang="en-US" dirty="0" err="1"/>
              <a:t>yar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la </a:t>
            </a:r>
            <a:r>
              <a:rPr lang="en-US" dirty="0" err="1"/>
              <a:t>guday</a:t>
            </a:r>
            <a:r>
              <a:rPr lang="en-US" dirty="0"/>
              <a:t>, </a:t>
            </a:r>
            <a:r>
              <a:rPr lang="en-US" dirty="0" err="1"/>
              <a:t>muddo</a:t>
            </a:r>
            <a:r>
              <a:rPr lang="en-US" dirty="0"/>
              <a:t> </a:t>
            </a:r>
            <a:r>
              <a:rPr lang="en-US" dirty="0" err="1"/>
              <a:t>maalmo</a:t>
            </a:r>
            <a:r>
              <a:rPr lang="en-US" dirty="0"/>
              <a:t> ah </a:t>
            </a:r>
            <a:r>
              <a:rPr lang="en-US" dirty="0" err="1"/>
              <a:t>ka</a:t>
            </a:r>
            <a:r>
              <a:rPr lang="en-US" dirty="0"/>
              <a:t> dib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waxa</a:t>
            </a:r>
            <a:r>
              <a:rPr lang="en-US" dirty="0"/>
              <a:t> la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gudboonatay</a:t>
            </a:r>
            <a:r>
              <a:rPr lang="en-US" dirty="0"/>
              <a:t> </a:t>
            </a:r>
            <a:r>
              <a:rPr lang="en-US" dirty="0" err="1"/>
              <a:t>xaalad</a:t>
            </a:r>
            <a:r>
              <a:rPr lang="en-US" dirty="0"/>
              <a:t> </a:t>
            </a:r>
            <a:r>
              <a:rPr lang="en-US" dirty="0" err="1"/>
              <a:t>caafimaad</a:t>
            </a:r>
            <a:r>
              <a:rPr lang="en-US" dirty="0"/>
              <a:t> </a:t>
            </a:r>
            <a:r>
              <a:rPr lang="en-US" dirty="0" err="1"/>
              <a:t>darro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aad</a:t>
            </a:r>
            <a:r>
              <a:rPr lang="en-US" dirty="0"/>
              <a:t> u </a:t>
            </a:r>
            <a:r>
              <a:rPr lang="en-US" dirty="0" err="1"/>
              <a:t>liidata</a:t>
            </a:r>
            <a:r>
              <a:rPr lang="en-US" dirty="0"/>
              <a:t>. </a:t>
            </a:r>
            <a:r>
              <a:rPr lang="en-US" dirty="0" err="1"/>
              <a:t>Inantaydii</a:t>
            </a:r>
            <a:r>
              <a:rPr lang="en-US" dirty="0"/>
              <a:t> </a:t>
            </a:r>
            <a:r>
              <a:rPr lang="en-US" dirty="0" err="1"/>
              <a:t>waxa</a:t>
            </a:r>
            <a:r>
              <a:rPr lang="en-US" dirty="0"/>
              <a:t> ay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 smtClean="0"/>
              <a:t>qaaday</a:t>
            </a:r>
            <a:r>
              <a:rPr lang="en-US" dirty="0" smtClean="0"/>
              <a:t> </a:t>
            </a:r>
            <a:r>
              <a:rPr lang="en-US" dirty="0" err="1"/>
              <a:t>qalabkii</a:t>
            </a:r>
            <a:r>
              <a:rPr lang="en-US" dirty="0"/>
              <a:t> </a:t>
            </a:r>
            <a:r>
              <a:rPr lang="en-US" dirty="0" err="1"/>
              <a:t>islaanta</a:t>
            </a:r>
            <a:r>
              <a:rPr lang="en-US" dirty="0"/>
              <a:t> </a:t>
            </a:r>
            <a:r>
              <a:rPr lang="en-US" dirty="0" err="1"/>
              <a:t>teetano</a:t>
            </a:r>
            <a:r>
              <a:rPr lang="en-US" dirty="0"/>
              <a:t> </a:t>
            </a:r>
            <a:r>
              <a:rPr lang="en-US" dirty="0" err="1"/>
              <a:t>waana</a:t>
            </a:r>
            <a:r>
              <a:rPr lang="en-US" dirty="0"/>
              <a:t> ay u </a:t>
            </a:r>
            <a:r>
              <a:rPr lang="en-US" dirty="0" err="1"/>
              <a:t>dhimatay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Intaas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dib, </a:t>
            </a:r>
            <a:r>
              <a:rPr lang="en-US" dirty="0" err="1"/>
              <a:t>f</a:t>
            </a:r>
            <a:r>
              <a:rPr lang="en-US" dirty="0" err="1" smtClean="0"/>
              <a:t>arxadaydii</a:t>
            </a:r>
            <a:r>
              <a:rPr lang="en-US" dirty="0" smtClean="0"/>
              <a:t> </a:t>
            </a:r>
            <a:r>
              <a:rPr lang="en-US" dirty="0" err="1"/>
              <a:t>waxa</a:t>
            </a:r>
            <a:r>
              <a:rPr lang="en-US" dirty="0"/>
              <a:t> ay </a:t>
            </a:r>
            <a:r>
              <a:rPr lang="en-US" dirty="0" err="1"/>
              <a:t>isku</a:t>
            </a:r>
            <a:r>
              <a:rPr lang="en-US" dirty="0"/>
              <a:t> </a:t>
            </a:r>
            <a:r>
              <a:rPr lang="en-US" dirty="0" err="1"/>
              <a:t>bedeshay</a:t>
            </a:r>
            <a:r>
              <a:rPr lang="en-US" dirty="0"/>
              <a:t> </a:t>
            </a:r>
            <a:r>
              <a:rPr lang="en-US" dirty="0" err="1"/>
              <a:t>murugo</a:t>
            </a:r>
            <a:r>
              <a:rPr lang="en-US" dirty="0"/>
              <a:t> iyo </a:t>
            </a:r>
            <a:r>
              <a:rPr lang="en-US" dirty="0" err="1"/>
              <a:t>mugdi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soo</a:t>
            </a:r>
            <a:r>
              <a:rPr lang="en-US" dirty="0" smtClean="0"/>
              <a:t> food </a:t>
            </a:r>
            <a:r>
              <a:rPr lang="en-US" dirty="0" err="1" smtClean="0"/>
              <a:t>saartay</a:t>
            </a:r>
            <a:r>
              <a:rPr lang="en-US" dirty="0" smtClean="0"/>
              <a:t> </a:t>
            </a:r>
            <a:r>
              <a:rPr lang="en-US" dirty="0" err="1" smtClean="0"/>
              <a:t>noloshaydii</a:t>
            </a:r>
            <a:r>
              <a:rPr lang="en-US" dirty="0" smtClean="0"/>
              <a:t>! </a:t>
            </a:r>
            <a:r>
              <a:rPr lang="en-US" dirty="0" err="1" smtClean="0"/>
              <a:t>Dabcan</a:t>
            </a:r>
            <a:r>
              <a:rPr lang="en-US" dirty="0" smtClean="0"/>
              <a:t> </a:t>
            </a:r>
            <a:r>
              <a:rPr lang="en-US" dirty="0" err="1"/>
              <a:t>gudniinka</a:t>
            </a:r>
            <a:r>
              <a:rPr lang="en-US" dirty="0"/>
              <a:t> </a:t>
            </a:r>
            <a:r>
              <a:rPr lang="en-US" dirty="0" err="1"/>
              <a:t>hablaha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sameeyaa</a:t>
            </a:r>
            <a:r>
              <a:rPr lang="en-US" dirty="0"/>
              <a:t> </a:t>
            </a:r>
            <a:r>
              <a:rPr lang="en-US" dirty="0" err="1"/>
              <a:t>maaha</a:t>
            </a:r>
            <a:r>
              <a:rPr lang="en-US" dirty="0"/>
              <a:t> mid </a:t>
            </a:r>
            <a:r>
              <a:rPr lang="en-US" dirty="0" err="1"/>
              <a:t>sahlan</a:t>
            </a:r>
            <a:r>
              <a:rPr lang="en-US" dirty="0"/>
              <a:t>, </a:t>
            </a:r>
            <a:r>
              <a:rPr lang="en-US" dirty="0" err="1"/>
              <a:t>waa</a:t>
            </a:r>
            <a:r>
              <a:rPr lang="en-US" dirty="0"/>
              <a:t> mid </a:t>
            </a:r>
            <a:r>
              <a:rPr lang="en-US" dirty="0" err="1"/>
              <a:t>galaafan</a:t>
            </a:r>
            <a:r>
              <a:rPr lang="en-US" dirty="0"/>
              <a:t> </a:t>
            </a:r>
            <a:r>
              <a:rPr lang="en-US" dirty="0" err="1"/>
              <a:t>kara</a:t>
            </a:r>
            <a:r>
              <a:rPr lang="en-US" dirty="0"/>
              <a:t> </a:t>
            </a:r>
            <a:r>
              <a:rPr lang="en-US" dirty="0" err="1" smtClean="0"/>
              <a:t>gebi’ahaan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noloshooda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Qof</a:t>
            </a:r>
            <a:r>
              <a:rPr lang="en-US" dirty="0" smtClean="0"/>
              <a:t> </a:t>
            </a:r>
            <a:r>
              <a:rPr lang="en-US" dirty="0" err="1"/>
              <a:t>kasta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ay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gaadho</a:t>
            </a:r>
            <a:r>
              <a:rPr lang="en-US" dirty="0"/>
              <a:t> </a:t>
            </a:r>
            <a:r>
              <a:rPr lang="en-US" dirty="0" err="1"/>
              <a:t>fariintaydan</a:t>
            </a:r>
            <a:r>
              <a:rPr lang="en-US" dirty="0"/>
              <a:t> </a:t>
            </a:r>
            <a:r>
              <a:rPr lang="en-US" dirty="0" err="1"/>
              <a:t>waxaan</a:t>
            </a:r>
            <a:r>
              <a:rPr lang="en-US" dirty="0"/>
              <a:t> </a:t>
            </a:r>
            <a:r>
              <a:rPr lang="en-US" dirty="0" err="1"/>
              <a:t>leeyahay</a:t>
            </a:r>
            <a:r>
              <a:rPr lang="en-US" dirty="0"/>
              <a:t> </a:t>
            </a:r>
            <a:r>
              <a:rPr lang="en-US" dirty="0" err="1"/>
              <a:t>aynu</a:t>
            </a:r>
            <a:r>
              <a:rPr lang="en-US" dirty="0"/>
              <a:t> u </a:t>
            </a:r>
            <a:r>
              <a:rPr lang="en-US" dirty="0" err="1"/>
              <a:t>wada</a:t>
            </a:r>
            <a:r>
              <a:rPr lang="en-US" dirty="0"/>
              <a:t> howl-</a:t>
            </a:r>
            <a:r>
              <a:rPr lang="en-US" dirty="0" err="1"/>
              <a:t>galno</a:t>
            </a:r>
            <a:r>
              <a:rPr lang="en-US" dirty="0"/>
              <a:t> </a:t>
            </a:r>
            <a:r>
              <a:rPr lang="en-US" dirty="0" err="1"/>
              <a:t>sidii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u </a:t>
            </a:r>
            <a:r>
              <a:rPr lang="en-US" dirty="0" err="1"/>
              <a:t>joojin</a:t>
            </a:r>
            <a:r>
              <a:rPr lang="en-US" dirty="0"/>
              <a:t> </a:t>
            </a:r>
            <a:r>
              <a:rPr lang="en-US" dirty="0" err="1"/>
              <a:t>lahayn</a:t>
            </a:r>
            <a:r>
              <a:rPr lang="en-US" dirty="0"/>
              <a:t> </a:t>
            </a:r>
            <a:r>
              <a:rPr lang="en-US" dirty="0" err="1"/>
              <a:t>Gudniinka</a:t>
            </a:r>
            <a:r>
              <a:rPr lang="en-US" dirty="0"/>
              <a:t> </a:t>
            </a:r>
            <a:r>
              <a:rPr lang="en-US" dirty="0" err="1"/>
              <a:t>Hablaha</a:t>
            </a:r>
            <a:r>
              <a:rPr lang="en-US" dirty="0"/>
              <a:t>!...”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14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198" y="494948"/>
            <a:ext cx="8941862" cy="565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851" y="263336"/>
            <a:ext cx="8209566" cy="624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722"/>
            <a:ext cx="12047220" cy="6298552"/>
          </a:xfrm>
        </p:spPr>
        <p:txBody>
          <a:bodyPr>
            <a:normAutofit/>
          </a:bodyPr>
          <a:lstStyle/>
          <a:p>
            <a:pPr algn="ctr"/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3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Hooyo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Aabe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Madaama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Gudniinku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uu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keeno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Dhibaatooyin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Caafimaad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Aynu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badbaadinno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Hablaheenna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algn="ctr"/>
            <a:endParaRPr lang="en-US" sz="32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32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Haweenku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waa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laf-dhabarta</a:t>
            </a:r>
            <a:r>
              <a:rPr lang="en-US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guriga</a:t>
            </a:r>
            <a:r>
              <a:rPr lang="en-US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iyo </a:t>
            </a:r>
            <a:r>
              <a:rPr lang="en-US" sz="3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qoyska</a:t>
            </a:r>
            <a:r>
              <a:rPr lang="en-US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Fadlan </a:t>
            </a:r>
            <a:r>
              <a:rPr lang="en-US" sz="32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</a:t>
            </a:r>
            <a:r>
              <a:rPr lang="en-US" sz="3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en-US" sz="32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Badbaadino</a:t>
            </a:r>
            <a:r>
              <a:rPr lang="en-US" sz="32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dhibaatooyinka</a:t>
            </a:r>
            <a:r>
              <a:rPr lang="en-US" sz="32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Caafimaad</a:t>
            </a:r>
            <a:r>
              <a:rPr lang="en-US" sz="3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darro</a:t>
            </a:r>
            <a:r>
              <a:rPr lang="en-US" sz="32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</a:t>
            </a:r>
            <a:r>
              <a:rPr lang="en-US" sz="32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Gudniinku</a:t>
            </a:r>
            <a:r>
              <a:rPr lang="en-US" sz="32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keeno</a:t>
            </a:r>
            <a:r>
              <a:rPr lang="en-US" sz="32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aynu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badbaadinno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dhibka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caafimaad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gudniinku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keeno.Wadda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jir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aynu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joojinno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r-FR" sz="3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7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210"/>
            <a:ext cx="11506200" cy="6688780"/>
          </a:xfrm>
        </p:spPr>
        <p:txBody>
          <a:bodyPr>
            <a:normAutofit/>
          </a:bodyPr>
          <a:lstStyle/>
          <a:p>
            <a:pPr algn="ctr"/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Aabo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Sharafta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Inanteennu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Kuma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Xidhnna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/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balse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wuxuu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jiraa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dhaqanka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wanaagsan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iyo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tarbiyada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islaamka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Aynu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Joojiinno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Hablaha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Badbaadada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caafimaad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hooyadu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farxadda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guriga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aynu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joojinno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hablaheenna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algn="ctr"/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Ubad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Cafimaad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Qaba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Waxa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helaa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Hooyadu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Caafimaad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Qabto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Aynu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Badbaadinno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Hooyada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qayb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qaado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joojinta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hablaha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 </a:t>
            </a:r>
          </a:p>
          <a:p>
            <a:pPr algn="ctr"/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fr-FR" sz="3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fr-FR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7750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Opinion leaders/Decision makers Message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46" y="1113280"/>
            <a:ext cx="11405839" cy="5397189"/>
          </a:xfrm>
        </p:spPr>
        <p:txBody>
          <a:bodyPr>
            <a:noAutofit/>
          </a:bodyPr>
          <a:lstStyle/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Hoggaanka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wanaagsani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wuxuu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saaraa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bulsho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caafimaad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qabta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qayb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qaado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joojinta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Hablaha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algn="ctr"/>
            <a:endParaRPr lang="en-US" sz="3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Maskaxda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wanaagsani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waxay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jirtaa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jidh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caafimaad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qaba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Badbaadi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hablaheenna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oo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qayb-qaado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joojinta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algn="ctr"/>
            <a:endParaRPr lang="en-US" sz="3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Dood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wadaaggu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wuxuu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keenaa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jabiyo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aamusnaanta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iyo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qarsashada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dhibka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Ugu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hiili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hablaheenna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abuurkaga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qayb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qaado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joojinta</a:t>
            </a:r>
            <a:r>
              <a:rPr lang="en-US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5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3384" y="144966"/>
            <a:ext cx="12515384" cy="671303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3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4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Soomaalidu</a:t>
            </a:r>
            <a:r>
              <a:rPr lang="en-US" sz="4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waa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ummad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hadalka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wax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isku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gaadhsiisa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Aqoonyahan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taageer</a:t>
            </a:r>
            <a:r>
              <a:rPr lang="en-US" sz="4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codkaaga</a:t>
            </a:r>
            <a:r>
              <a:rPr lang="en-US" sz="4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oo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qayb-qaado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joojinta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Gudniinka</a:t>
            </a:r>
            <a:r>
              <a:rPr lang="en-US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Hablaha</a:t>
            </a:r>
            <a:r>
              <a:rPr lang="en-US" sz="4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algn="ctr"/>
            <a:endParaRPr lang="en-US" sz="4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000" i="1" dirty="0" smtClean="0"/>
              <a:t>“</a:t>
            </a:r>
            <a:r>
              <a:rPr lang="en-US" sz="4000" i="1" dirty="0" err="1" smtClean="0"/>
              <a:t>Saxaafaddu</a:t>
            </a:r>
            <a:r>
              <a:rPr lang="en-US" sz="4000" i="1" dirty="0" smtClean="0"/>
              <a:t> </a:t>
            </a:r>
            <a:r>
              <a:rPr lang="en-US" sz="4000" i="1" dirty="0" err="1"/>
              <a:t>waa</a:t>
            </a:r>
            <a:r>
              <a:rPr lang="en-US" sz="4000" i="1" dirty="0"/>
              <a:t> </a:t>
            </a:r>
            <a:r>
              <a:rPr lang="en-US" sz="4000" i="1" dirty="0" err="1"/>
              <a:t>lafdhabarta</a:t>
            </a:r>
            <a:r>
              <a:rPr lang="en-US" sz="4000" i="1" dirty="0"/>
              <a:t> </a:t>
            </a:r>
            <a:r>
              <a:rPr lang="en-US" sz="4000" i="1" dirty="0" err="1"/>
              <a:t>bulshadu</a:t>
            </a:r>
            <a:r>
              <a:rPr lang="en-US" sz="4000" i="1" dirty="0"/>
              <a:t> ay </a:t>
            </a:r>
            <a:r>
              <a:rPr lang="en-US" sz="4000" i="1" dirty="0" err="1"/>
              <a:t>ku</a:t>
            </a:r>
            <a:r>
              <a:rPr lang="en-US" sz="4000" i="1" dirty="0"/>
              <a:t> </a:t>
            </a:r>
            <a:r>
              <a:rPr lang="en-US" sz="4000" i="1" dirty="0" err="1"/>
              <a:t>wada</a:t>
            </a:r>
            <a:r>
              <a:rPr lang="en-US" sz="4000" i="1" dirty="0"/>
              <a:t> </a:t>
            </a:r>
            <a:r>
              <a:rPr lang="en-US" sz="4000" i="1" dirty="0" err="1"/>
              <a:t>xidhiidho</a:t>
            </a:r>
            <a:r>
              <a:rPr lang="en-US" sz="4000" i="1" dirty="0"/>
              <a:t>. </a:t>
            </a:r>
            <a:r>
              <a:rPr lang="en-US" sz="4000" i="1" dirty="0" err="1" smtClean="0"/>
              <a:t>Ugu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Hili</a:t>
            </a:r>
            <a:r>
              <a:rPr lang="en-US" sz="4000" i="1" dirty="0"/>
              <a:t> </a:t>
            </a:r>
            <a:r>
              <a:rPr lang="en-US" sz="4000" i="1" dirty="0" err="1" smtClean="0"/>
              <a:t>Hablaheenna</a:t>
            </a:r>
            <a:r>
              <a:rPr lang="en-US" sz="4000" i="1" dirty="0" smtClean="0"/>
              <a:t>, Si ay </a:t>
            </a:r>
            <a:r>
              <a:rPr lang="en-US" sz="4000" i="1" dirty="0" err="1" smtClean="0"/>
              <a:t>uga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badbaadaan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Dhibaatada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Gudniinku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Keeno</a:t>
            </a:r>
            <a:r>
              <a:rPr lang="en-US" sz="4000" i="1" dirty="0" smtClean="0"/>
              <a:t>”</a:t>
            </a:r>
          </a:p>
          <a:p>
            <a:pPr algn="ctr"/>
            <a:r>
              <a:rPr lang="en-US" sz="4000" i="1" dirty="0" smtClean="0"/>
              <a:t>“Hal </a:t>
            </a:r>
            <a:r>
              <a:rPr lang="en-US" sz="4000" i="1" dirty="0" err="1"/>
              <a:t>erey</a:t>
            </a:r>
            <a:r>
              <a:rPr lang="en-US" sz="4000" i="1" dirty="0"/>
              <a:t> </a:t>
            </a:r>
            <a:r>
              <a:rPr lang="en-US" sz="4000" i="1" dirty="0" err="1"/>
              <a:t>oo</a:t>
            </a:r>
            <a:r>
              <a:rPr lang="en-US" sz="4000" i="1" dirty="0"/>
              <a:t> </a:t>
            </a:r>
            <a:r>
              <a:rPr lang="en-US" sz="4000" i="1" dirty="0" err="1"/>
              <a:t>hal-abuurnimadaada</a:t>
            </a:r>
            <a:r>
              <a:rPr lang="en-US" sz="4000" i="1" dirty="0"/>
              <a:t> ah </a:t>
            </a:r>
            <a:r>
              <a:rPr lang="en-US" sz="4000" i="1" dirty="0" err="1"/>
              <a:t>ayaa</a:t>
            </a:r>
            <a:r>
              <a:rPr lang="en-US" sz="4000" i="1" dirty="0"/>
              <a:t> </a:t>
            </a:r>
            <a:r>
              <a:rPr lang="en-US" sz="4000" i="1" dirty="0" err="1"/>
              <a:t>badbaadin</a:t>
            </a:r>
            <a:r>
              <a:rPr lang="en-US" sz="4000" i="1" dirty="0"/>
              <a:t> </a:t>
            </a:r>
            <a:r>
              <a:rPr lang="en-US" sz="4000" i="1" dirty="0" err="1"/>
              <a:t>kara</a:t>
            </a:r>
            <a:r>
              <a:rPr lang="en-US" sz="4000" i="1" dirty="0"/>
              <a:t> </a:t>
            </a:r>
            <a:r>
              <a:rPr lang="en-US" sz="4000" i="1" dirty="0" err="1" smtClean="0"/>
              <a:t>kumaannaan</a:t>
            </a:r>
            <a:r>
              <a:rPr lang="en-US" sz="4000" i="1" dirty="0" smtClean="0"/>
              <a:t> </a:t>
            </a:r>
            <a:r>
              <a:rPr lang="en-US" sz="4000" i="1" dirty="0" err="1"/>
              <a:t>hablood</a:t>
            </a:r>
            <a:r>
              <a:rPr lang="en-US" sz="4000" i="1" dirty="0"/>
              <a:t>. </a:t>
            </a:r>
            <a:r>
              <a:rPr lang="en-US" sz="4000" i="1" dirty="0" err="1"/>
              <a:t>Ka</a:t>
            </a:r>
            <a:r>
              <a:rPr lang="en-US" sz="4000" i="1" dirty="0"/>
              <a:t> </a:t>
            </a:r>
            <a:r>
              <a:rPr lang="en-US" sz="4000" i="1" dirty="0" err="1"/>
              <a:t>qayb</a:t>
            </a:r>
            <a:r>
              <a:rPr lang="en-US" sz="4000" i="1" dirty="0"/>
              <a:t> </a:t>
            </a:r>
            <a:r>
              <a:rPr lang="en-US" sz="4000" i="1" dirty="0" err="1"/>
              <a:t>qaado</a:t>
            </a:r>
            <a:r>
              <a:rPr lang="en-US" sz="4000" i="1" dirty="0"/>
              <a:t> </a:t>
            </a:r>
            <a:r>
              <a:rPr lang="en-US" sz="4000" i="1" dirty="0" err="1"/>
              <a:t>Joojinta</a:t>
            </a:r>
            <a:r>
              <a:rPr lang="en-US" sz="4000" i="1" dirty="0"/>
              <a:t> </a:t>
            </a:r>
            <a:r>
              <a:rPr lang="en-US" sz="4000" i="1" dirty="0" err="1" smtClean="0"/>
              <a:t>Gudniinka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Hablaha</a:t>
            </a:r>
            <a:r>
              <a:rPr lang="en-US" sz="4000" i="1" dirty="0" smtClean="0"/>
              <a:t>”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0266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Traditional leader’s message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" y="1383030"/>
            <a:ext cx="12127230" cy="5474970"/>
          </a:xfrm>
        </p:spPr>
        <p:txBody>
          <a:bodyPr>
            <a:noAutofit/>
          </a:bodyPr>
          <a:lstStyle/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Dhaqankeennu</a:t>
            </a:r>
            <a:r>
              <a:rPr lang="en-US" sz="3500" i="1" dirty="0" smtClean="0"/>
              <a:t> </a:t>
            </a:r>
            <a:r>
              <a:rPr lang="en-US" sz="3500" i="1" dirty="0" err="1"/>
              <a:t>marna</a:t>
            </a:r>
            <a:r>
              <a:rPr lang="en-US" sz="3500" i="1" dirty="0"/>
              <a:t> </a:t>
            </a:r>
            <a:r>
              <a:rPr lang="en-US" sz="3500" i="1" dirty="0" err="1"/>
              <a:t>cudur</a:t>
            </a:r>
            <a:r>
              <a:rPr lang="en-US" sz="3500" i="1" dirty="0"/>
              <a:t> </a:t>
            </a:r>
            <a:r>
              <a:rPr lang="en-US" sz="3500" i="1" dirty="0" err="1"/>
              <a:t>daar</a:t>
            </a:r>
            <a:r>
              <a:rPr lang="en-US" sz="3500" i="1" dirty="0"/>
              <a:t> </a:t>
            </a:r>
            <a:r>
              <a:rPr lang="en-US" sz="3500" i="1" dirty="0" err="1"/>
              <a:t>uma</a:t>
            </a:r>
            <a:r>
              <a:rPr lang="en-US" sz="3500" i="1" dirty="0"/>
              <a:t> </a:t>
            </a:r>
            <a:r>
              <a:rPr lang="en-US" sz="3500" i="1" dirty="0" err="1"/>
              <a:t>noqon</a:t>
            </a:r>
            <a:r>
              <a:rPr lang="en-US" sz="3500" i="1" dirty="0"/>
              <a:t> </a:t>
            </a:r>
            <a:r>
              <a:rPr lang="en-US" sz="3500" i="1" dirty="0" err="1"/>
              <a:t>karo</a:t>
            </a:r>
            <a:r>
              <a:rPr lang="en-US" sz="3500" i="1" dirty="0"/>
              <a:t> </a:t>
            </a:r>
            <a:r>
              <a:rPr lang="en-US" sz="3500" i="1" dirty="0" err="1"/>
              <a:t>Gudniinka</a:t>
            </a:r>
            <a:r>
              <a:rPr lang="en-US" sz="3500" i="1" dirty="0"/>
              <a:t> </a:t>
            </a:r>
            <a:r>
              <a:rPr lang="en-US" sz="3500" i="1" dirty="0" err="1"/>
              <a:t>Hablaha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Sida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uu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Ilaahay</a:t>
            </a:r>
            <a:r>
              <a:rPr lang="en-US" sz="3500" i="1" dirty="0" smtClean="0"/>
              <a:t> (SWT) </a:t>
            </a:r>
            <a:r>
              <a:rPr lang="en-US" sz="3500" i="1" dirty="0" err="1" smtClean="0"/>
              <a:t>Qur’aankisa</a:t>
            </a:r>
            <a:r>
              <a:rPr lang="en-US" sz="3500" i="1" dirty="0" smtClean="0"/>
              <a:t> </a:t>
            </a:r>
            <a:r>
              <a:rPr lang="en-US" sz="3500" i="1" dirty="0" err="1"/>
              <a:t>ku</a:t>
            </a:r>
            <a:r>
              <a:rPr lang="en-US" sz="3500" i="1" dirty="0"/>
              <a:t> </a:t>
            </a:r>
            <a:r>
              <a:rPr lang="en-US" sz="3500" i="1" dirty="0" err="1"/>
              <a:t>sheegay</a:t>
            </a:r>
            <a:r>
              <a:rPr lang="en-US" sz="3500" i="1" dirty="0"/>
              <a:t> in </a:t>
            </a:r>
            <a:r>
              <a:rPr lang="en-US" sz="3500" i="1" dirty="0" err="1"/>
              <a:t>uu</a:t>
            </a:r>
            <a:r>
              <a:rPr lang="en-US" sz="3500" i="1" dirty="0"/>
              <a:t> </a:t>
            </a:r>
            <a:r>
              <a:rPr lang="en-US" sz="3500" i="1" dirty="0" err="1"/>
              <a:t>bani’adamka</a:t>
            </a:r>
            <a:r>
              <a:rPr lang="en-US" sz="3500" i="1" dirty="0"/>
              <a:t> u </a:t>
            </a:r>
            <a:r>
              <a:rPr lang="en-US" sz="3500" i="1" dirty="0" err="1"/>
              <a:t>abuuray</a:t>
            </a:r>
            <a:r>
              <a:rPr lang="en-US" sz="3500" i="1" dirty="0"/>
              <a:t> </a:t>
            </a:r>
            <a:r>
              <a:rPr lang="en-US" sz="3500" i="1" dirty="0" err="1"/>
              <a:t>sidii</a:t>
            </a:r>
            <a:r>
              <a:rPr lang="en-US" sz="3500" i="1" dirty="0"/>
              <a:t> </a:t>
            </a:r>
            <a:r>
              <a:rPr lang="en-US" sz="3500" i="1" dirty="0" err="1"/>
              <a:t>ugu</a:t>
            </a:r>
            <a:r>
              <a:rPr lang="en-US" sz="3500" i="1" dirty="0"/>
              <a:t> </a:t>
            </a:r>
            <a:r>
              <a:rPr lang="en-US" sz="3500" i="1" dirty="0" err="1"/>
              <a:t>quruxda</a:t>
            </a:r>
            <a:r>
              <a:rPr lang="en-US" sz="3500" i="1" dirty="0"/>
              <a:t> </a:t>
            </a:r>
            <a:r>
              <a:rPr lang="en-US" sz="3500" i="1" dirty="0" err="1" smtClean="0"/>
              <a:t>badnayd</a:t>
            </a:r>
            <a:r>
              <a:rPr lang="en-US" sz="3500" i="1" dirty="0" smtClean="0"/>
              <a:t>. </a:t>
            </a:r>
            <a:r>
              <a:rPr lang="en-US" sz="3500" i="1" dirty="0" err="1" smtClean="0"/>
              <a:t>Aynu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r>
              <a:rPr lang="en-US" sz="3500" i="1" dirty="0" smtClean="0"/>
              <a:t>”</a:t>
            </a:r>
          </a:p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Gudniinku</a:t>
            </a:r>
            <a:r>
              <a:rPr lang="en-US" sz="3500" i="1" dirty="0" smtClean="0"/>
              <a:t>  </a:t>
            </a:r>
            <a:r>
              <a:rPr lang="en-US" sz="3500" i="1" dirty="0" err="1"/>
              <a:t>waa</a:t>
            </a:r>
            <a:r>
              <a:rPr lang="en-US" sz="3500" i="1" dirty="0"/>
              <a:t> </a:t>
            </a:r>
            <a:r>
              <a:rPr lang="en-US" sz="3500" i="1" dirty="0" err="1"/>
              <a:t>caado-dhaqameed</a:t>
            </a:r>
            <a:r>
              <a:rPr lang="en-US" sz="3500" i="1" dirty="0"/>
              <a:t> </a:t>
            </a:r>
            <a:r>
              <a:rPr lang="en-US" sz="3500" i="1" dirty="0" err="1"/>
              <a:t>haweenkeenna</a:t>
            </a:r>
            <a:r>
              <a:rPr lang="en-US" sz="3500" i="1" dirty="0"/>
              <a:t> </a:t>
            </a:r>
            <a:r>
              <a:rPr lang="en-US" sz="3500" i="1" dirty="0" err="1" smtClean="0"/>
              <a:t>naafaysay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Aynu</a:t>
            </a:r>
            <a:r>
              <a:rPr lang="en-US" sz="3500" i="1" dirty="0" smtClean="0"/>
              <a:t> </a:t>
            </a:r>
            <a:r>
              <a:rPr lang="en-US" sz="3500" i="1" dirty="0" err="1"/>
              <a:t>ka</a:t>
            </a:r>
            <a:r>
              <a:rPr lang="en-US" sz="3500" i="1" dirty="0"/>
              <a:t> howl-</a:t>
            </a:r>
            <a:r>
              <a:rPr lang="en-US" sz="3500" i="1" dirty="0" err="1"/>
              <a:t>galno</a:t>
            </a:r>
            <a:r>
              <a:rPr lang="en-US" sz="3500" i="1" dirty="0"/>
              <a:t> </a:t>
            </a:r>
            <a:r>
              <a:rPr lang="en-US" sz="3500" i="1" dirty="0" err="1" smtClean="0"/>
              <a:t>Joojinta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Gabdhaha</a:t>
            </a:r>
            <a:r>
              <a:rPr lang="en-US" sz="3500" i="1" dirty="0" smtClean="0"/>
              <a:t>”</a:t>
            </a:r>
          </a:p>
          <a:p>
            <a:pPr algn="ctr"/>
            <a:endParaRPr lang="en-US" sz="3500" i="1" dirty="0" smtClean="0"/>
          </a:p>
          <a:p>
            <a:pPr algn="ctr"/>
            <a:r>
              <a:rPr lang="en-US" sz="3500" i="1" dirty="0" smtClean="0"/>
              <a:t>“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/>
              <a:t>habluhu</a:t>
            </a:r>
            <a:r>
              <a:rPr lang="en-US" sz="3500" i="1" dirty="0"/>
              <a:t> </a:t>
            </a:r>
            <a:r>
              <a:rPr lang="en-US" sz="3500" i="1" dirty="0" err="1"/>
              <a:t>hagardaamo</a:t>
            </a:r>
            <a:r>
              <a:rPr lang="en-US" sz="3500" i="1" dirty="0"/>
              <a:t> iyo </a:t>
            </a:r>
            <a:r>
              <a:rPr lang="en-US" sz="3500" i="1" dirty="0" err="1" smtClean="0"/>
              <a:t>dhib</a:t>
            </a:r>
            <a:r>
              <a:rPr lang="en-US" sz="3500" i="1" dirty="0" smtClean="0"/>
              <a:t> </a:t>
            </a:r>
            <a:r>
              <a:rPr lang="en-US" sz="3500" i="1" dirty="0" err="1"/>
              <a:t>mooye</a:t>
            </a:r>
            <a:r>
              <a:rPr lang="en-US" sz="3500" i="1" dirty="0"/>
              <a:t>, </a:t>
            </a:r>
            <a:r>
              <a:rPr lang="en-US" sz="3500" i="1" dirty="0" err="1" smtClean="0"/>
              <a:t>dheef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maleh</a:t>
            </a:r>
            <a:r>
              <a:rPr lang="en-US" sz="3500" i="1" dirty="0" smtClean="0"/>
              <a:t>,  </a:t>
            </a:r>
            <a:r>
              <a:rPr lang="en-US" sz="3500" i="1" dirty="0" err="1"/>
              <a:t>aynu</a:t>
            </a:r>
            <a:r>
              <a:rPr lang="en-US" sz="3500" i="1" dirty="0"/>
              <a:t> </a:t>
            </a:r>
            <a:r>
              <a:rPr lang="en-US" sz="3500" i="1" dirty="0" err="1"/>
              <a:t>joojino</a:t>
            </a:r>
            <a:r>
              <a:rPr lang="en-US" sz="3500" i="1" dirty="0"/>
              <a:t> </a:t>
            </a:r>
            <a:r>
              <a:rPr lang="en-US" sz="3500" i="1" dirty="0" err="1" smtClean="0"/>
              <a:t>gudniinka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hablaha</a:t>
            </a:r>
            <a:r>
              <a:rPr lang="en-US" sz="3500" i="1" dirty="0" smtClean="0"/>
              <a:t>”</a:t>
            </a:r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30747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640080"/>
            <a:ext cx="11000232" cy="60693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i="1" dirty="0" err="1" smtClean="0"/>
              <a:t>Gudniinku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Hablahu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waa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caado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dhaqameed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guun</a:t>
            </a:r>
            <a:r>
              <a:rPr lang="en-US" sz="3500" i="1" dirty="0" smtClean="0"/>
              <a:t> ah, </a:t>
            </a:r>
            <a:r>
              <a:rPr lang="en-US" sz="3500" i="1" dirty="0" err="1" smtClean="0"/>
              <a:t>Waxa</a:t>
            </a:r>
            <a:r>
              <a:rPr lang="en-US" sz="3500" i="1" dirty="0" smtClean="0"/>
              <a:t> la </a:t>
            </a:r>
            <a:r>
              <a:rPr lang="en-US" sz="3500" i="1" dirty="0" err="1" smtClean="0"/>
              <a:t>gaadhay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Xiligii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aynu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joojin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lahayn</a:t>
            </a:r>
            <a:r>
              <a:rPr lang="en-US" sz="3500" i="1" dirty="0" smtClean="0"/>
              <a:t>. </a:t>
            </a:r>
          </a:p>
          <a:p>
            <a:pPr marL="0" indent="0" algn="ctr">
              <a:buNone/>
            </a:pPr>
            <a:endParaRPr lang="en-US" sz="3500" i="1" dirty="0" smtClean="0"/>
          </a:p>
          <a:p>
            <a:pPr algn="ctr"/>
            <a:r>
              <a:rPr lang="en-US" sz="3600" i="1" dirty="0" smtClean="0">
                <a:solidFill>
                  <a:srgbClr val="FF0000"/>
                </a:solidFill>
              </a:rPr>
              <a:t>“</a:t>
            </a:r>
            <a:r>
              <a:rPr lang="en-US" sz="3600" i="1" dirty="0" err="1" smtClean="0">
                <a:solidFill>
                  <a:srgbClr val="FF0000"/>
                </a:solidFill>
              </a:rPr>
              <a:t>Dhaqankeenii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wanaagsanaa</a:t>
            </a:r>
            <a:r>
              <a:rPr lang="en-US" sz="3600" i="1" dirty="0">
                <a:solidFill>
                  <a:srgbClr val="FF0000"/>
                </a:solidFill>
              </a:rPr>
              <a:t>, </a:t>
            </a:r>
            <a:r>
              <a:rPr lang="en-US" sz="3600" i="1" dirty="0" err="1">
                <a:solidFill>
                  <a:srgbClr val="FF0000"/>
                </a:solidFill>
              </a:rPr>
              <a:t>ee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bir</a:t>
            </a:r>
            <a:r>
              <a:rPr lang="en-US" sz="3600" i="1" dirty="0" smtClean="0">
                <a:solidFill>
                  <a:srgbClr val="FF0000"/>
                </a:solidFill>
              </a:rPr>
              <a:t>-ma </a:t>
            </a:r>
            <a:r>
              <a:rPr lang="en-US" sz="3600" i="1" dirty="0" err="1" smtClean="0">
                <a:solidFill>
                  <a:srgbClr val="FF0000"/>
                </a:solidFill>
              </a:rPr>
              <a:t>gaydada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>
                <a:solidFill>
                  <a:srgbClr val="FF0000"/>
                </a:solidFill>
              </a:rPr>
              <a:t>dhawri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>
                <a:solidFill>
                  <a:srgbClr val="FF0000"/>
                </a:solidFill>
              </a:rPr>
              <a:t>jiray</a:t>
            </a:r>
            <a:r>
              <a:rPr lang="en-US" sz="3600" i="1" dirty="0">
                <a:solidFill>
                  <a:srgbClr val="FF0000"/>
                </a:solidFill>
              </a:rPr>
              <a:t>, </a:t>
            </a:r>
            <a:r>
              <a:rPr lang="en-US" sz="3600" i="1" dirty="0" err="1">
                <a:solidFill>
                  <a:srgbClr val="FF0000"/>
                </a:solidFill>
              </a:rPr>
              <a:t>miyuu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heeray</a:t>
            </a:r>
            <a:r>
              <a:rPr lang="en-US" sz="3600" i="1" dirty="0" smtClean="0">
                <a:solidFill>
                  <a:srgbClr val="FF0000"/>
                </a:solidFill>
              </a:rPr>
              <a:t>, </a:t>
            </a:r>
            <a:r>
              <a:rPr lang="en-US" sz="3600" i="1" dirty="0" err="1" smtClean="0">
                <a:solidFill>
                  <a:srgbClr val="FF0000"/>
                </a:solidFill>
              </a:rPr>
              <a:t>cafimaadkii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>
                <a:solidFill>
                  <a:srgbClr val="FF0000"/>
                </a:solidFill>
              </a:rPr>
              <a:t>haweenkeenna</a:t>
            </a:r>
            <a:r>
              <a:rPr lang="en-US" sz="3600" i="1" dirty="0">
                <a:solidFill>
                  <a:srgbClr val="FF0000"/>
                </a:solidFill>
              </a:rPr>
              <a:t>. </a:t>
            </a:r>
            <a:r>
              <a:rPr lang="en-US" sz="3600" i="1" dirty="0" err="1">
                <a:solidFill>
                  <a:srgbClr val="FF0000"/>
                </a:solidFill>
              </a:rPr>
              <a:t>Aynu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>
                <a:solidFill>
                  <a:srgbClr val="FF0000"/>
                </a:solidFill>
              </a:rPr>
              <a:t>Joojino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>
                <a:solidFill>
                  <a:srgbClr val="FF0000"/>
                </a:solidFill>
              </a:rPr>
              <a:t>Gudninka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Hablaha</a:t>
            </a:r>
            <a:r>
              <a:rPr lang="en-US" sz="3600" i="1" dirty="0" smtClean="0">
                <a:solidFill>
                  <a:srgbClr val="FF0000"/>
                </a:solidFill>
              </a:rPr>
              <a:t>”</a:t>
            </a:r>
          </a:p>
          <a:p>
            <a:pPr marL="0" indent="0" algn="ctr">
              <a:buNone/>
            </a:pPr>
            <a:endParaRPr lang="en-US" sz="3600" i="1" dirty="0" smtClean="0"/>
          </a:p>
          <a:p>
            <a:pPr algn="ctr"/>
            <a:r>
              <a:rPr lang="en-US" sz="3600" i="1" dirty="0" smtClean="0"/>
              <a:t>“</a:t>
            </a:r>
            <a:r>
              <a:rPr lang="en-US" sz="3600" i="1" dirty="0" err="1" smtClean="0"/>
              <a:t>Caado-dhaqameed</a:t>
            </a:r>
            <a:r>
              <a:rPr lang="en-US" sz="3600" i="1" dirty="0" smtClean="0"/>
              <a:t> </a:t>
            </a:r>
            <a:r>
              <a:rPr lang="en-US" sz="3600" i="1" dirty="0" err="1"/>
              <a:t>kani</a:t>
            </a:r>
            <a:r>
              <a:rPr lang="en-US" sz="3600" i="1" dirty="0"/>
              <a:t> </a:t>
            </a:r>
            <a:r>
              <a:rPr lang="en-US" sz="3600" i="1" dirty="0" err="1" smtClean="0"/>
              <a:t>hagardaamo</a:t>
            </a:r>
            <a:r>
              <a:rPr lang="en-US" sz="3600" i="1" dirty="0" smtClean="0"/>
              <a:t> </a:t>
            </a:r>
            <a:r>
              <a:rPr lang="en-US" sz="3600" i="1" dirty="0"/>
              <a:t>iyo </a:t>
            </a:r>
            <a:r>
              <a:rPr lang="en-US" sz="3600" i="1" dirty="0" err="1"/>
              <a:t>xanuun</a:t>
            </a:r>
            <a:r>
              <a:rPr lang="en-US" sz="3600" i="1" dirty="0"/>
              <a:t> </a:t>
            </a:r>
            <a:r>
              <a:rPr lang="en-US" sz="3600" i="1" dirty="0" err="1" smtClean="0"/>
              <a:t>dheerada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mooyee</a:t>
            </a:r>
            <a:r>
              <a:rPr lang="en-US" sz="3600" i="1" dirty="0"/>
              <a:t>, </a:t>
            </a:r>
            <a:r>
              <a:rPr lang="en-US" sz="3600" i="1" dirty="0" err="1"/>
              <a:t>miyuu</a:t>
            </a:r>
            <a:r>
              <a:rPr lang="en-US" sz="3600" i="1" dirty="0"/>
              <a:t> </a:t>
            </a:r>
            <a:r>
              <a:rPr lang="en-US" sz="3600" i="1" dirty="0" err="1" smtClean="0"/>
              <a:t>faa’iido</a:t>
            </a:r>
            <a:r>
              <a:rPr lang="en-US" sz="3600" i="1" dirty="0" smtClean="0"/>
              <a:t> </a:t>
            </a:r>
            <a:r>
              <a:rPr lang="en-US" sz="3600" i="1" dirty="0" err="1"/>
              <a:t>ba</a:t>
            </a:r>
            <a:r>
              <a:rPr lang="en-US" sz="3600" i="1" dirty="0"/>
              <a:t> </a:t>
            </a:r>
            <a:r>
              <a:rPr lang="en-US" sz="3600" i="1" dirty="0" err="1"/>
              <a:t>leeyahay</a:t>
            </a:r>
            <a:r>
              <a:rPr lang="en-US" sz="3600" i="1" dirty="0"/>
              <a:t>?- </a:t>
            </a:r>
            <a:r>
              <a:rPr lang="en-US" sz="3600" i="1" dirty="0" err="1" smtClean="0"/>
              <a:t>aynu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joojinno</a:t>
            </a:r>
            <a:r>
              <a:rPr lang="en-US" sz="3600" i="1" dirty="0" smtClean="0"/>
              <a:t> </a:t>
            </a:r>
            <a:r>
              <a:rPr lang="en-US" sz="3600" i="1" dirty="0" err="1"/>
              <a:t>gudniinka</a:t>
            </a:r>
            <a:r>
              <a:rPr lang="en-US" sz="3600" i="1" dirty="0"/>
              <a:t> </a:t>
            </a:r>
            <a:r>
              <a:rPr lang="en-US" sz="3600" i="1" dirty="0" err="1"/>
              <a:t>hablaha</a:t>
            </a:r>
            <a:r>
              <a:rPr lang="en-US" sz="3600" i="1" dirty="0"/>
              <a:t>”</a:t>
            </a:r>
            <a:endParaRPr lang="fr-FR" sz="3600" i="1" dirty="0"/>
          </a:p>
          <a:p>
            <a:pPr algn="ctr"/>
            <a:endParaRPr lang="fr-FR" sz="3500" i="1" dirty="0"/>
          </a:p>
          <a:p>
            <a:pPr algn="ctr"/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19958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02920"/>
            <a:ext cx="11167872" cy="627507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 smtClean="0"/>
              <a:t>“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Habluhu</a:t>
            </a:r>
            <a:r>
              <a:rPr lang="en-US" sz="3600" i="1" dirty="0"/>
              <a:t> </a:t>
            </a:r>
            <a:r>
              <a:rPr lang="en-US" sz="3600" i="1" dirty="0" err="1" smtClean="0"/>
              <a:t>Dhaqan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buu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xidhan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Yahay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Oday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Dhaqameedku</a:t>
            </a:r>
            <a:r>
              <a:rPr lang="en-US" sz="3600" i="1" dirty="0" smtClean="0"/>
              <a:t> Waa </a:t>
            </a:r>
            <a:r>
              <a:rPr lang="en-US" sz="3600" i="1" dirty="0" err="1" smtClean="0"/>
              <a:t>Awoodda</a:t>
            </a:r>
            <a:r>
              <a:rPr lang="en-US" sz="3600" i="1" dirty="0" smtClean="0"/>
              <a:t> </a:t>
            </a:r>
            <a:r>
              <a:rPr lang="en-US" sz="3600" b="1" i="1" dirty="0" err="1" smtClean="0"/>
              <a:t>Joojin</a:t>
            </a:r>
            <a:r>
              <a:rPr lang="en-US" sz="3600" i="1" dirty="0" smtClean="0"/>
              <a:t> Karta, </a:t>
            </a:r>
            <a:r>
              <a:rPr lang="en-US" sz="3600" i="1" dirty="0" err="1" smtClean="0"/>
              <a:t>ee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qayb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qaado</a:t>
            </a:r>
            <a:r>
              <a:rPr lang="en-US" sz="3600" i="1" dirty="0" smtClean="0"/>
              <a:t>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Joojinta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Gudniinka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/>
              <a:t>Hablaha</a:t>
            </a:r>
            <a:r>
              <a:rPr lang="en-US" sz="3600" i="1" dirty="0" smtClean="0"/>
              <a:t>”</a:t>
            </a:r>
          </a:p>
          <a:p>
            <a:pPr algn="ctr"/>
            <a:r>
              <a:rPr lang="en-US" sz="3600" i="1" dirty="0" err="1" smtClean="0"/>
              <a:t>Caaqil</a:t>
            </a:r>
            <a:r>
              <a:rPr lang="en-US" sz="3600" i="1" dirty="0" smtClean="0"/>
              <a:t> iyo </a:t>
            </a:r>
            <a:r>
              <a:rPr lang="en-US" sz="3600" i="1" dirty="0" err="1" smtClean="0"/>
              <a:t>Suldaan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Habluhu</a:t>
            </a:r>
            <a:r>
              <a:rPr lang="en-US" sz="3600" i="1" dirty="0" smtClean="0"/>
              <a:t> Waa </a:t>
            </a:r>
            <a:r>
              <a:rPr lang="en-US" sz="3600" i="1" dirty="0" err="1" smtClean="0"/>
              <a:t>Caado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dhaqameed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khatar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galisa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caafimaadkooda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ee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qayb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qaado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Joojinta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Hablaha</a:t>
            </a:r>
            <a:r>
              <a:rPr lang="en-US" sz="3600" i="1" dirty="0" smtClean="0"/>
              <a:t>” </a:t>
            </a:r>
          </a:p>
          <a:p>
            <a:pPr algn="ctr"/>
            <a:endParaRPr lang="en-US" sz="3600" i="1" dirty="0" smtClean="0"/>
          </a:p>
          <a:p>
            <a:pPr algn="ctr"/>
            <a:r>
              <a:rPr lang="en-US" sz="3600" i="1" dirty="0" smtClean="0"/>
              <a:t>“ </a:t>
            </a:r>
            <a:r>
              <a:rPr lang="en-US" sz="3600" i="1" dirty="0" err="1" smtClean="0"/>
              <a:t>Hablaheenna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Dhaqan</a:t>
            </a:r>
            <a:r>
              <a:rPr lang="en-US" sz="3600" i="1" dirty="0" smtClean="0"/>
              <a:t> iyo </a:t>
            </a:r>
            <a:r>
              <a:rPr lang="en-US" sz="3600" i="1" dirty="0" err="1" smtClean="0"/>
              <a:t>asluub</a:t>
            </a:r>
            <a:r>
              <a:rPr lang="en-US" sz="3600" i="1" dirty="0" smtClean="0"/>
              <a:t> baa </a:t>
            </a:r>
            <a:r>
              <a:rPr lang="en-US" sz="3600" i="1" dirty="0" err="1" smtClean="0"/>
              <a:t>Hagtee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gudniinku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dhawrsanaan</a:t>
            </a:r>
            <a:r>
              <a:rPr lang="en-US" sz="3600" i="1" dirty="0" smtClean="0"/>
              <a:t> ma </a:t>
            </a:r>
            <a:r>
              <a:rPr lang="en-US" sz="3600" i="1" dirty="0" err="1" smtClean="0"/>
              <a:t>keeno</a:t>
            </a:r>
            <a:r>
              <a:rPr lang="en-US" sz="3600" i="1" dirty="0" smtClean="0"/>
              <a:t>. </a:t>
            </a:r>
            <a:r>
              <a:rPr lang="en-US" sz="3600" i="1" dirty="0" err="1" smtClean="0"/>
              <a:t>Aynu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Joojinno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gudniinka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Hablaha</a:t>
            </a:r>
            <a:r>
              <a:rPr lang="en-US" sz="3600" i="1" dirty="0" smtClean="0"/>
              <a:t>” </a:t>
            </a:r>
          </a:p>
          <a:p>
            <a:pPr algn="ctr"/>
            <a:endParaRPr lang="fr-FR" sz="3600" i="1" dirty="0"/>
          </a:p>
        </p:txBody>
      </p:sp>
    </p:spTree>
    <p:extLst>
      <p:ext uri="{BB962C8B-B14F-4D97-AF65-F5344CB8AC3E}">
        <p14:creationId xmlns:p14="http://schemas.microsoft.com/office/powerpoint/2010/main" val="15784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870</TotalTime>
  <Words>1591</Words>
  <Application>Microsoft Office PowerPoint</Application>
  <PresentationFormat>Widescreen</PresentationFormat>
  <Paragraphs>144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Tahoma</vt:lpstr>
      <vt:lpstr>Tw Cen MT</vt:lpstr>
      <vt:lpstr>Tw Cen MT Condensed</vt:lpstr>
      <vt:lpstr>Wingdings 3</vt:lpstr>
      <vt:lpstr>Integral</vt:lpstr>
      <vt:lpstr>Communication messages for FGC awareness </vt:lpstr>
      <vt:lpstr>Parent (Mother and father) Messages</vt:lpstr>
      <vt:lpstr>PowerPoint Presentation</vt:lpstr>
      <vt:lpstr>PowerPoint Presentation</vt:lpstr>
      <vt:lpstr>Opinion leaders/Decision makers Message </vt:lpstr>
      <vt:lpstr>PowerPoint Presentation</vt:lpstr>
      <vt:lpstr>Traditional leader’s message </vt:lpstr>
      <vt:lpstr>PowerPoint Presentation</vt:lpstr>
      <vt:lpstr>PowerPoint Presentation</vt:lpstr>
      <vt:lpstr>PowerPoint Presentation</vt:lpstr>
      <vt:lpstr> Community Message </vt:lpstr>
      <vt:lpstr>PowerPoint Presentation</vt:lpstr>
      <vt:lpstr>PowerPoint Presentation</vt:lpstr>
      <vt:lpstr>PowerPoint Presentation</vt:lpstr>
      <vt:lpstr>Religious leaders</vt:lpstr>
      <vt:lpstr>PowerPoint Presentation</vt:lpstr>
      <vt:lpstr>PowerPoint Presentation</vt:lpstr>
      <vt:lpstr>Children Message</vt:lpstr>
      <vt:lpstr>PowerPoint Presentation</vt:lpstr>
      <vt:lpstr>PowerPoint Presentation</vt:lpstr>
      <vt:lpstr>Positive Message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message on FGC</dc:title>
  <dc:creator>123</dc:creator>
  <cp:lastModifiedBy>Windows User</cp:lastModifiedBy>
  <cp:revision>66</cp:revision>
  <dcterms:created xsi:type="dcterms:W3CDTF">2019-03-16T14:19:34Z</dcterms:created>
  <dcterms:modified xsi:type="dcterms:W3CDTF">2020-04-02T21:40:49Z</dcterms:modified>
</cp:coreProperties>
</file>